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4"/>
  </p:notesMasterIdLst>
  <p:sldIdLst>
    <p:sldId id="258" r:id="rId5"/>
    <p:sldId id="281" r:id="rId6"/>
    <p:sldId id="266" r:id="rId7"/>
    <p:sldId id="276" r:id="rId8"/>
    <p:sldId id="265" r:id="rId9"/>
    <p:sldId id="268" r:id="rId10"/>
    <p:sldId id="275" r:id="rId11"/>
    <p:sldId id="269" r:id="rId12"/>
    <p:sldId id="278" r:id="rId13"/>
    <p:sldId id="279" r:id="rId14"/>
    <p:sldId id="280" r:id="rId15"/>
    <p:sldId id="277" r:id="rId16"/>
    <p:sldId id="284" r:id="rId17"/>
    <p:sldId id="273" r:id="rId18"/>
    <p:sldId id="270" r:id="rId19"/>
    <p:sldId id="272" r:id="rId20"/>
    <p:sldId id="282" r:id="rId21"/>
    <p:sldId id="283" r:id="rId22"/>
    <p:sldId id="271" r:id="rId23"/>
  </p:sldIdLst>
  <p:sldSz cx="12192000" cy="6858000"/>
  <p:notesSz cx="6858000" cy="9144000"/>
  <p:defaultTextStyle>
    <a:defPPr>
      <a:defRPr lang="en-L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B8FF"/>
    <a:srgbClr val="F9EFDB"/>
    <a:srgbClr val="EF0036"/>
    <a:srgbClr val="96D4E6"/>
    <a:srgbClr val="26A768"/>
    <a:srgbClr val="8943AA"/>
    <a:srgbClr val="B9C7CF"/>
    <a:srgbClr val="FF7B11"/>
    <a:srgbClr val="FFDB00"/>
    <a:srgbClr val="0147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D681A15-A898-28B6-CBA5-84BBD114BA69}" v="1" dt="2023-03-24T08:11:35.3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18"/>
    <p:restoredTop sz="94694"/>
  </p:normalViewPr>
  <p:slideViewPr>
    <p:cSldViewPr snapToGrid="0">
      <p:cViewPr varScale="1">
        <p:scale>
          <a:sx n="111" d="100"/>
          <a:sy n="111" d="100"/>
        </p:scale>
        <p:origin x="240" y="4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1080136" cy="108013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uksė Kanopienė" userId="S::aukse.kanopiene@vpsc.lt::c23d24e7-e849-4462-97e3-e60b81714515" providerId="AD" clId="Web-{DD681A15-A898-28B6-CBA5-84BBD114BA69}"/>
    <pc:docChg chg="modSld">
      <pc:chgData name="Auksė Kanopienė" userId="S::aukse.kanopiene@vpsc.lt::c23d24e7-e849-4462-97e3-e60b81714515" providerId="AD" clId="Web-{DD681A15-A898-28B6-CBA5-84BBD114BA69}" dt="2023-03-24T08:11:35.330" v="0"/>
      <pc:docMkLst>
        <pc:docMk/>
      </pc:docMkLst>
      <pc:sldChg chg="modSp">
        <pc:chgData name="Auksė Kanopienė" userId="S::aukse.kanopiene@vpsc.lt::c23d24e7-e849-4462-97e3-e60b81714515" providerId="AD" clId="Web-{DD681A15-A898-28B6-CBA5-84BBD114BA69}" dt="2023-03-24T08:11:35.330" v="0"/>
        <pc:sldMkLst>
          <pc:docMk/>
          <pc:sldMk cId="946475812" sldId="258"/>
        </pc:sldMkLst>
        <pc:spChg chg="mod">
          <ac:chgData name="Auksė Kanopienė" userId="S::aukse.kanopiene@vpsc.lt::c23d24e7-e849-4462-97e3-e60b81714515" providerId="AD" clId="Web-{DD681A15-A898-28B6-CBA5-84BBD114BA69}" dt="2023-03-24T08:11:35.330" v="0"/>
          <ac:spMkLst>
            <pc:docMk/>
            <pc:sldMk cId="946475812" sldId="258"/>
            <ac:spMk id="2" creationId="{31C968AA-A9BE-7CC2-7B6D-1EBC7A5F4267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EF003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25D-AD46-AC8C-57612E2EC65B}"/>
              </c:ext>
            </c:extLst>
          </c:dPt>
          <c:dPt>
            <c:idx val="1"/>
            <c:bubble3D val="0"/>
            <c:spPr>
              <a:solidFill>
                <a:srgbClr val="FF7B1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8-625D-AD46-AC8C-57612E2EC65B}"/>
              </c:ext>
            </c:extLst>
          </c:dPt>
          <c:dPt>
            <c:idx val="2"/>
            <c:bubble3D val="0"/>
            <c:spPr>
              <a:solidFill>
                <a:srgbClr val="B9C7C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625D-AD46-AC8C-57612E2EC65B}"/>
              </c:ext>
            </c:extLst>
          </c:dPt>
          <c:dPt>
            <c:idx val="3"/>
            <c:bubble3D val="0"/>
            <c:spPr>
              <a:solidFill>
                <a:srgbClr val="FFDB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25D-AD46-AC8C-57612E2EC65B}"/>
              </c:ext>
            </c:extLst>
          </c:dPt>
          <c:dPt>
            <c:idx val="4"/>
            <c:bubble3D val="0"/>
            <c:spPr>
              <a:solidFill>
                <a:srgbClr val="FFB8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25D-AD46-AC8C-57612E2EC65B}"/>
              </c:ext>
            </c:extLst>
          </c:dPt>
          <c:dPt>
            <c:idx val="5"/>
            <c:bubble3D val="0"/>
            <c:spPr>
              <a:solidFill>
                <a:srgbClr val="01473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625D-AD46-AC8C-57612E2EC65B}"/>
              </c:ext>
            </c:extLst>
          </c:dPt>
          <c:dPt>
            <c:idx val="6"/>
            <c:bubble3D val="0"/>
            <c:spPr>
              <a:solidFill>
                <a:srgbClr val="0356C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625D-AD46-AC8C-57612E2EC65B}"/>
              </c:ext>
            </c:extLst>
          </c:dPt>
          <c:dPt>
            <c:idx val="7"/>
            <c:bubble3D val="0"/>
            <c:spPr>
              <a:solidFill>
                <a:srgbClr val="8943AA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25D-AD46-AC8C-57612E2EC65B}"/>
              </c:ext>
            </c:extLst>
          </c:dPt>
          <c:dPt>
            <c:idx val="8"/>
            <c:bubble3D val="0"/>
            <c:spPr>
              <a:solidFill>
                <a:srgbClr val="26A768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A-625D-AD46-AC8C-57612E2EC65B}"/>
              </c:ext>
            </c:extLst>
          </c:dPt>
          <c:dPt>
            <c:idx val="9"/>
            <c:bubble3D val="0"/>
            <c:spPr>
              <a:solidFill>
                <a:srgbClr val="96D4E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625D-AD46-AC8C-57612E2EC65B}"/>
              </c:ext>
            </c:extLst>
          </c:dPt>
          <c:cat>
            <c:strRef>
              <c:f>Sheet1!$A$2:$A$11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6.3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  <c:pt idx="4">
                  <c:v>3.6</c:v>
                </c:pt>
                <c:pt idx="5">
                  <c:v>2.7</c:v>
                </c:pt>
                <c:pt idx="6">
                  <c:v>4.5</c:v>
                </c:pt>
                <c:pt idx="7">
                  <c:v>3</c:v>
                </c:pt>
                <c:pt idx="8">
                  <c:v>5.4</c:v>
                </c:pt>
                <c:pt idx="9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5D-AD46-AC8C-57612E2EC6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77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RB Faktum Neue Condensed" pitchFamily="2" charset="77"/>
              </a:defRPr>
            </a:lvl1pPr>
          </a:lstStyle>
          <a:p>
            <a:endParaRPr lang="en-LT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RB Faktum Neue Condensed" pitchFamily="2" charset="77"/>
              </a:defRPr>
            </a:lvl1pPr>
          </a:lstStyle>
          <a:p>
            <a:fld id="{D8A3D748-63D6-A846-8F15-2463851F20F9}" type="datetimeFigureOut">
              <a:rPr lang="en-LT" smtClean="0"/>
              <a:pPr/>
              <a:t>03/24/2023</a:t>
            </a:fld>
            <a:endParaRPr lang="en-LT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LT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L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RB Faktum Neue Condensed" pitchFamily="2" charset="77"/>
              </a:defRPr>
            </a:lvl1pPr>
          </a:lstStyle>
          <a:p>
            <a:endParaRPr lang="en-L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RB Faktum Neue Condensed" pitchFamily="2" charset="77"/>
              </a:defRPr>
            </a:lvl1pPr>
          </a:lstStyle>
          <a:p>
            <a:fld id="{6654278F-FC6B-574A-9ADA-95F353D3600F}" type="slidenum">
              <a:rPr lang="en-LT" smtClean="0"/>
              <a:pPr/>
              <a:t>‹#›</a:t>
            </a:fld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1395803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RB Faktum Neue Condensed" pitchFamily="2" charset="77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RB Faktum Neue Condensed" pitchFamily="2" charset="77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RB Faktum Neue Condensed" pitchFamily="2" charset="77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RB Faktum Neue Condensed" pitchFamily="2" charset="77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RB Faktum Neue Condensed" pitchFamily="2" charset="77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4278F-FC6B-574A-9ADA-95F353D3600F}" type="slidenum">
              <a:rPr lang="en-LT" smtClean="0"/>
              <a:pPr/>
              <a:t>2</a:t>
            </a:fld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38703682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4278F-FC6B-574A-9ADA-95F353D3600F}" type="slidenum">
              <a:rPr lang="en-LT" smtClean="0"/>
              <a:pPr/>
              <a:t>18</a:t>
            </a:fld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1602868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4.sv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statymo pavadinima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8CB5EF-A140-C326-A9A5-06196E8545A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0688" y="2018474"/>
            <a:ext cx="11850624" cy="2516949"/>
          </a:xfrm>
        </p:spPr>
        <p:txBody>
          <a:bodyPr anchor="ctr">
            <a:noAutofit/>
          </a:bodyPr>
          <a:lstStyle>
            <a:lvl1pPr algn="ctr">
              <a:defRPr sz="9000">
                <a:solidFill>
                  <a:srgbClr val="FFB8FF"/>
                </a:solidFill>
              </a:defRPr>
            </a:lvl1pPr>
          </a:lstStyle>
          <a:p>
            <a:r>
              <a:rPr lang="en-GB" dirty="0" err="1"/>
              <a:t>Pristatymo</a:t>
            </a:r>
            <a:br>
              <a:rPr lang="en-GB" dirty="0"/>
            </a:br>
            <a:r>
              <a:rPr lang="en-GB" dirty="0" err="1"/>
              <a:t>pavadinimas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C87FE-8393-5141-E068-BEBF4792C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B8FF"/>
                </a:solidFill>
              </a:defRPr>
            </a:lvl1pPr>
          </a:lstStyle>
          <a:p>
            <a:fld id="{72D4B17B-18BD-DF47-BCF0-3EEEAA277943}" type="datetimeFigureOut">
              <a:rPr lang="en-LT" smtClean="0"/>
              <a:pPr/>
              <a:t>03/24/2023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E8824-D0E2-0461-C5F1-C2F0FCE8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B8FF"/>
                </a:solidFill>
              </a:defRPr>
            </a:lvl1pPr>
          </a:lstStyle>
          <a:p>
            <a:endParaRPr lang="en-L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E92E3D-4D58-9DB9-E814-0D8CA827D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B8FF"/>
                </a:solidFill>
              </a:defRPr>
            </a:lvl1pPr>
          </a:lstStyle>
          <a:p>
            <a:fld id="{2CF9B1CA-0933-A740-9D92-4BFEE767CF99}" type="slidenum">
              <a:rPr lang="en-LT" smtClean="0"/>
              <a:pPr/>
              <a:t>‹#›</a:t>
            </a:fld>
            <a:endParaRPr lang="en-LT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07B33FF-3B03-A324-067D-64C45748F7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92321" y="137160"/>
            <a:ext cx="1407359" cy="6611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7034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as+nuotrauka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8CB5EF-A140-C326-A9A5-06196E8545A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7090" y="235672"/>
            <a:ext cx="5488280" cy="1283162"/>
          </a:xfrm>
        </p:spPr>
        <p:txBody>
          <a:bodyPr anchor="t">
            <a:noAutofit/>
          </a:bodyPr>
          <a:lstStyle>
            <a:lvl1pPr algn="l">
              <a:defRPr sz="5400">
                <a:solidFill>
                  <a:srgbClr val="FFB8FF"/>
                </a:solidFill>
              </a:defRPr>
            </a:lvl1pPr>
          </a:lstStyle>
          <a:p>
            <a:r>
              <a:rPr lang="en-GB" dirty="0" err="1"/>
              <a:t>Antraštė</a:t>
            </a:r>
            <a:r>
              <a:rPr lang="en-GB" dirty="0"/>
              <a:t> 2 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C87FE-8393-5141-E068-BEBF4792C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B8FF"/>
                </a:solidFill>
              </a:defRPr>
            </a:lvl1pPr>
          </a:lstStyle>
          <a:p>
            <a:fld id="{72D4B17B-18BD-DF47-BCF0-3EEEAA277943}" type="datetimeFigureOut">
              <a:rPr lang="en-LT" smtClean="0"/>
              <a:pPr/>
              <a:t>03/24/2023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E8824-D0E2-0461-C5F1-C2F0FCE8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9EFDB"/>
                </a:solidFill>
              </a:defRPr>
            </a:lvl1pPr>
          </a:lstStyle>
          <a:p>
            <a:endParaRPr lang="en-L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E92E3D-4D58-9DB9-E814-0D8CA827D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B8FF"/>
                </a:solidFill>
              </a:defRPr>
            </a:lvl1pPr>
          </a:lstStyle>
          <a:p>
            <a:fld id="{2CF9B1CA-0933-A740-9D92-4BFEE767CF99}" type="slidenum">
              <a:rPr lang="en-LT" smtClean="0"/>
              <a:pPr/>
              <a:t>‹#›</a:t>
            </a:fld>
            <a:endParaRPr lang="en-LT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78220CBF-131A-EEE6-395D-72B1DCC5585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7814" y="2983424"/>
            <a:ext cx="3038410" cy="323914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rgbClr val="FFB8FF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EDEF24C-EEBA-839C-B84F-8CA25633905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844222" y="235671"/>
            <a:ext cx="4177090" cy="6485803"/>
          </a:xfrm>
          <a:blipFill>
            <a:blip r:embed="rId2"/>
            <a:stretch>
              <a:fillRect/>
            </a:stretch>
          </a:blipFill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LT" dirty="0"/>
              <a:t>Nuotrauka</a:t>
            </a:r>
          </a:p>
        </p:txBody>
      </p:sp>
    </p:spTree>
    <p:extLst>
      <p:ext uri="{BB962C8B-B14F-4D97-AF65-F5344CB8AC3E}">
        <p14:creationId xmlns:p14="http://schemas.microsoft.com/office/powerpoint/2010/main" val="28359075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kas">
    <p:bg>
      <p:bgPr>
        <a:solidFill>
          <a:srgbClr val="FFB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8CB5EF-A140-C326-A9A5-06196E8545A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7090" y="235672"/>
            <a:ext cx="5488280" cy="1283162"/>
          </a:xfrm>
        </p:spPr>
        <p:txBody>
          <a:bodyPr anchor="t">
            <a:noAutofit/>
          </a:bodyPr>
          <a:lstStyle>
            <a:lvl1pPr algn="l"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Antraštė</a:t>
            </a:r>
            <a:r>
              <a:rPr lang="en-GB" dirty="0"/>
              <a:t> 2 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C87FE-8393-5141-E068-BEBF4792C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2D4B17B-18BD-DF47-BCF0-3EEEAA277943}" type="datetimeFigureOut">
              <a:rPr lang="en-LT" smtClean="0"/>
              <a:pPr/>
              <a:t>03/24/2023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E8824-D0E2-0461-C5F1-C2F0FCE8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L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E92E3D-4D58-9DB9-E814-0D8CA827D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CF9B1CA-0933-A740-9D92-4BFEE767CF99}" type="slidenum">
              <a:rPr lang="en-LT" smtClean="0"/>
              <a:pPr/>
              <a:t>‹#›</a:t>
            </a:fld>
            <a:endParaRPr lang="en-LT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FEABB8C-2A4D-C70E-78F2-88639E61C9B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77814" y="2805570"/>
            <a:ext cx="3472776" cy="93514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lt-LT" dirty="0"/>
              <a:t>Antraštė 3</a:t>
            </a:r>
            <a:endParaRPr lang="en-LT" dirty="0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78220CBF-131A-EEE6-395D-72B1DCC5585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7814" y="3897287"/>
            <a:ext cx="3472776" cy="2325282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</a:t>
            </a:r>
          </a:p>
        </p:txBody>
      </p:sp>
      <p:sp>
        <p:nvSpPr>
          <p:cNvPr id="12" name="Chart Placeholder 11">
            <a:extLst>
              <a:ext uri="{FF2B5EF4-FFF2-40B4-BE49-F238E27FC236}">
                <a16:creationId xmlns:a16="http://schemas.microsoft.com/office/drawing/2014/main" id="{EB67BC5F-ED0D-E4D8-8212-0924780C963E}"/>
              </a:ext>
            </a:extLst>
          </p:cNvPr>
          <p:cNvSpPr>
            <a:spLocks noGrp="1"/>
          </p:cNvSpPr>
          <p:nvPr>
            <p:ph type="chart" sz="quarter" idx="17" hasCustomPrompt="1"/>
          </p:nvPr>
        </p:nvSpPr>
        <p:spPr>
          <a:xfrm>
            <a:off x="5610386" y="235673"/>
            <a:ext cx="5912604" cy="6120677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rgbClr val="EF0036"/>
                </a:solidFill>
              </a:defRPr>
            </a:lvl1pPr>
          </a:lstStyle>
          <a:p>
            <a:r>
              <a:rPr lang="en-LT" dirty="0"/>
              <a:t>Grafikas</a:t>
            </a:r>
          </a:p>
        </p:txBody>
      </p:sp>
    </p:spTree>
    <p:extLst>
      <p:ext uri="{BB962C8B-B14F-4D97-AF65-F5344CB8AC3E}">
        <p14:creationId xmlns:p14="http://schemas.microsoft.com/office/powerpoint/2010/main" val="35729377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alvų derinia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phic 19">
            <a:extLst>
              <a:ext uri="{FF2B5EF4-FFF2-40B4-BE49-F238E27FC236}">
                <a16:creationId xmlns:a16="http://schemas.microsoft.com/office/drawing/2014/main" id="{F3390CB7-D1A6-C3D7-2C43-FA59134434D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395B104-5964-2946-D4CE-87A659443590}"/>
              </a:ext>
            </a:extLst>
          </p:cNvPr>
          <p:cNvSpPr/>
          <p:nvPr userDrawn="1"/>
        </p:nvSpPr>
        <p:spPr>
          <a:xfrm>
            <a:off x="2789294" y="1016692"/>
            <a:ext cx="284206" cy="2842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B630DAB-D1D8-9F3E-8F2E-8F9163F0CAD4}"/>
              </a:ext>
            </a:extLst>
          </p:cNvPr>
          <p:cNvSpPr/>
          <p:nvPr userDrawn="1"/>
        </p:nvSpPr>
        <p:spPr>
          <a:xfrm>
            <a:off x="2789294" y="1473531"/>
            <a:ext cx="284206" cy="284206"/>
          </a:xfrm>
          <a:prstGeom prst="rect">
            <a:avLst/>
          </a:prstGeom>
          <a:solidFill>
            <a:srgbClr val="B9C7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638722F-3962-6FC5-6AF6-733D8E29C695}"/>
              </a:ext>
            </a:extLst>
          </p:cNvPr>
          <p:cNvSpPr/>
          <p:nvPr userDrawn="1"/>
        </p:nvSpPr>
        <p:spPr>
          <a:xfrm>
            <a:off x="2789294" y="1930370"/>
            <a:ext cx="284206" cy="284206"/>
          </a:xfrm>
          <a:prstGeom prst="rect">
            <a:avLst/>
          </a:prstGeom>
          <a:solidFill>
            <a:srgbClr val="F9EF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92AAAFE-F6A8-C6F9-7FCE-4799914BDE05}"/>
              </a:ext>
            </a:extLst>
          </p:cNvPr>
          <p:cNvSpPr/>
          <p:nvPr userDrawn="1"/>
        </p:nvSpPr>
        <p:spPr>
          <a:xfrm>
            <a:off x="2789294" y="2387209"/>
            <a:ext cx="284206" cy="284206"/>
          </a:xfrm>
          <a:prstGeom prst="rect">
            <a:avLst/>
          </a:prstGeom>
          <a:solidFill>
            <a:srgbClr val="FFD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378D77A-74BC-FD1F-0A21-0ED368D6BF8B}"/>
              </a:ext>
            </a:extLst>
          </p:cNvPr>
          <p:cNvSpPr/>
          <p:nvPr userDrawn="1"/>
        </p:nvSpPr>
        <p:spPr>
          <a:xfrm>
            <a:off x="2789294" y="2844048"/>
            <a:ext cx="284206" cy="284206"/>
          </a:xfrm>
          <a:prstGeom prst="rect">
            <a:avLst/>
          </a:prstGeom>
          <a:solidFill>
            <a:srgbClr val="FF7C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F48D8FD-68B9-A074-3D5A-0A8C38B1CD05}"/>
              </a:ext>
            </a:extLst>
          </p:cNvPr>
          <p:cNvSpPr/>
          <p:nvPr userDrawn="1"/>
        </p:nvSpPr>
        <p:spPr>
          <a:xfrm>
            <a:off x="2789294" y="3300887"/>
            <a:ext cx="284206" cy="284206"/>
          </a:xfrm>
          <a:prstGeom prst="rect">
            <a:avLst/>
          </a:prstGeom>
          <a:solidFill>
            <a:srgbClr val="EF0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2E2F988-EC8D-72C6-A410-FD9109972CE5}"/>
              </a:ext>
            </a:extLst>
          </p:cNvPr>
          <p:cNvSpPr/>
          <p:nvPr userDrawn="1"/>
        </p:nvSpPr>
        <p:spPr>
          <a:xfrm>
            <a:off x="2789294" y="3757726"/>
            <a:ext cx="284206" cy="284206"/>
          </a:xfrm>
          <a:prstGeom prst="rect">
            <a:avLst/>
          </a:prstGeom>
          <a:solidFill>
            <a:srgbClr val="FFB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00E0848-E763-1392-4A91-ED09D4E8551B}"/>
              </a:ext>
            </a:extLst>
          </p:cNvPr>
          <p:cNvSpPr/>
          <p:nvPr userDrawn="1"/>
        </p:nvSpPr>
        <p:spPr>
          <a:xfrm>
            <a:off x="2789294" y="4214565"/>
            <a:ext cx="284206" cy="284206"/>
          </a:xfrm>
          <a:prstGeom prst="rect">
            <a:avLst/>
          </a:prstGeom>
          <a:solidFill>
            <a:srgbClr val="8844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28E718B-466D-B2FB-22ED-734A0E87CD8A}"/>
              </a:ext>
            </a:extLst>
          </p:cNvPr>
          <p:cNvSpPr/>
          <p:nvPr userDrawn="1"/>
        </p:nvSpPr>
        <p:spPr>
          <a:xfrm>
            <a:off x="2789294" y="4671404"/>
            <a:ext cx="284206" cy="284206"/>
          </a:xfrm>
          <a:prstGeom prst="rect">
            <a:avLst/>
          </a:prstGeom>
          <a:solidFill>
            <a:srgbClr val="0356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1810B09-7032-6D86-19B8-00DAA25F914E}"/>
              </a:ext>
            </a:extLst>
          </p:cNvPr>
          <p:cNvSpPr/>
          <p:nvPr userDrawn="1"/>
        </p:nvSpPr>
        <p:spPr>
          <a:xfrm>
            <a:off x="2789294" y="5128243"/>
            <a:ext cx="284206" cy="284206"/>
          </a:xfrm>
          <a:prstGeom prst="rect">
            <a:avLst/>
          </a:prstGeom>
          <a:solidFill>
            <a:srgbClr val="96D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51E6690-21FF-8CBE-46F6-4906894CC7CC}"/>
              </a:ext>
            </a:extLst>
          </p:cNvPr>
          <p:cNvSpPr/>
          <p:nvPr userDrawn="1"/>
        </p:nvSpPr>
        <p:spPr>
          <a:xfrm>
            <a:off x="2789294" y="5585082"/>
            <a:ext cx="284206" cy="284206"/>
          </a:xfrm>
          <a:prstGeom prst="rect">
            <a:avLst/>
          </a:prstGeom>
          <a:solidFill>
            <a:srgbClr val="26A7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0F89A6A-91B9-C1C7-9A4D-9A0B5D09EB45}"/>
              </a:ext>
            </a:extLst>
          </p:cNvPr>
          <p:cNvSpPr/>
          <p:nvPr userDrawn="1"/>
        </p:nvSpPr>
        <p:spPr>
          <a:xfrm>
            <a:off x="2789294" y="6041917"/>
            <a:ext cx="284206" cy="284206"/>
          </a:xfrm>
          <a:prstGeom prst="rect">
            <a:avLst/>
          </a:prstGeom>
          <a:solidFill>
            <a:srgbClr val="014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461053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vad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F8AFE4-D675-DCE4-BC0B-AFFA19E0E6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0984" y="273685"/>
            <a:ext cx="6630328" cy="2826131"/>
          </a:xfrm>
        </p:spPr>
        <p:txBody>
          <a:bodyPr>
            <a:normAutofit/>
          </a:bodyPr>
          <a:lstStyle>
            <a:lvl1pPr>
              <a:defRPr sz="5400"/>
            </a:lvl1pPr>
          </a:lstStyle>
          <a:p>
            <a:r>
              <a:rPr lang="en-GB" dirty="0" err="1"/>
              <a:t>Pristatymo</a:t>
            </a:r>
            <a:r>
              <a:rPr lang="en-GB" dirty="0"/>
              <a:t> </a:t>
            </a:r>
            <a:br>
              <a:rPr lang="en-GB" dirty="0"/>
            </a:br>
            <a:r>
              <a:rPr lang="en-GB" dirty="0" err="1"/>
              <a:t>pavadinimas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8EE45A-EBEC-EDBB-96DE-E339C3EEC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4B17B-18BD-DF47-BCF0-3EEEAA277943}" type="datetimeFigureOut">
              <a:rPr lang="en-LT" smtClean="0"/>
              <a:t>03/24/2023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0F4560-2704-9F62-13F0-E51D001B43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4DA652-708E-5C25-561B-C414997A7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9B1CA-0933-A740-9D92-4BFEE767CF99}" type="slidenum">
              <a:rPr lang="en-LT" smtClean="0"/>
              <a:t>‹#›</a:t>
            </a:fld>
            <a:endParaRPr lang="en-LT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BFFA32E6-F27E-CC79-6BC9-2693FDEAF7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93279" y="6477000"/>
            <a:ext cx="1205442" cy="212725"/>
          </a:xfrm>
          <a:prstGeom prst="rect">
            <a:avLst/>
          </a:prstGeom>
        </p:spPr>
      </p:pic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D6E17D8B-BA4A-CC90-F680-80D9EB5E457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 rot="10800000">
            <a:off x="171449" y="4110824"/>
            <a:ext cx="2142266" cy="2143927"/>
          </a:xfrm>
          <a:blipFill>
            <a:blip r:embed="rId4"/>
            <a:stretch>
              <a:fillRect/>
            </a:stretch>
          </a:blipFill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endParaRPr lang="en-LT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F12D65-F696-FC78-DD8D-F8A19E59980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70688" y="273685"/>
            <a:ext cx="2142266" cy="1562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893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avadinimas nuotrauka f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36FE376-01F5-DAEF-4BFD-AD33C266D26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858000"/>
          </a:xfrm>
          <a:blipFill>
            <a:blip r:embed="rId2"/>
            <a:stretch>
              <a:fillRect/>
            </a:stretch>
          </a:blipFill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LT" dirty="0"/>
              <a:t>Nuotrauka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F8AFE4-D675-DCE4-BC0B-AFFA19E0E6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0984" y="273685"/>
            <a:ext cx="6630328" cy="2826131"/>
          </a:xfrm>
        </p:spPr>
        <p:txBody>
          <a:bodyPr>
            <a:normAutofit/>
          </a:bodyPr>
          <a:lstStyle>
            <a:lvl1pPr>
              <a:defRPr sz="5400"/>
            </a:lvl1pPr>
          </a:lstStyle>
          <a:p>
            <a:r>
              <a:rPr lang="en-GB" dirty="0" err="1"/>
              <a:t>Pristatymo</a:t>
            </a:r>
            <a:r>
              <a:rPr lang="en-GB" dirty="0"/>
              <a:t> </a:t>
            </a:r>
            <a:br>
              <a:rPr lang="en-GB" dirty="0"/>
            </a:br>
            <a:r>
              <a:rPr lang="en-GB" dirty="0" err="1"/>
              <a:t>pavadinimas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8EE45A-EBEC-EDBB-96DE-E339C3EEC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4B17B-18BD-DF47-BCF0-3EEEAA277943}" type="datetimeFigureOut">
              <a:rPr lang="en-LT" smtClean="0"/>
              <a:t>03/24/2023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0F4560-2704-9F62-13F0-E51D001B43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4DA652-708E-5C25-561B-C414997A7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9B1CA-0933-A740-9D92-4BFEE767CF99}" type="slidenum">
              <a:rPr lang="en-LT" smtClean="0"/>
              <a:t>‹#›</a:t>
            </a:fld>
            <a:endParaRPr lang="en-LT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BFFA32E6-F27E-CC79-6BC9-2693FDEAF77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93279" y="6477000"/>
            <a:ext cx="1205442" cy="212725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DEF12D65-F696-FC78-DD8D-F8A19E59980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70688" y="273685"/>
            <a:ext cx="2142266" cy="1562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9350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traštės, tekstai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8CB5EF-A140-C326-A9A5-06196E8545A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7089" y="235672"/>
            <a:ext cx="11493873" cy="1283162"/>
          </a:xfrm>
        </p:spPr>
        <p:txBody>
          <a:bodyPr anchor="t">
            <a:noAutofit/>
          </a:bodyPr>
          <a:lstStyle>
            <a:lvl1pPr algn="l">
              <a:defRPr sz="9000">
                <a:solidFill>
                  <a:srgbClr val="FFB8FF"/>
                </a:solidFill>
              </a:defRPr>
            </a:lvl1pPr>
          </a:lstStyle>
          <a:p>
            <a:r>
              <a:rPr lang="en-GB" dirty="0"/>
              <a:t>ANTRAŠTĖ 1 ALL CAPS</a:t>
            </a:r>
            <a:endParaRPr lang="en-LT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7F2B490-4555-29C3-F94D-8A5B8D13BA9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77090" y="2612979"/>
            <a:ext cx="11493149" cy="683881"/>
          </a:xfrm>
        </p:spPr>
        <p:txBody>
          <a:bodyPr anchor="t">
            <a:normAutofit/>
          </a:bodyPr>
          <a:lstStyle>
            <a:lvl1pPr marL="0" indent="0" algn="l">
              <a:buNone/>
              <a:defRPr sz="5400" b="1">
                <a:solidFill>
                  <a:srgbClr val="FFB8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 err="1"/>
              <a:t>Antraštė</a:t>
            </a:r>
            <a:r>
              <a:rPr lang="en-GB" dirty="0"/>
              <a:t> 2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C87FE-8393-5141-E068-BEBF4792C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B8FF"/>
                </a:solidFill>
              </a:defRPr>
            </a:lvl1pPr>
          </a:lstStyle>
          <a:p>
            <a:fld id="{72D4B17B-18BD-DF47-BCF0-3EEEAA277943}" type="datetimeFigureOut">
              <a:rPr lang="en-LT" smtClean="0"/>
              <a:pPr/>
              <a:t>03/24/2023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E8824-D0E2-0461-C5F1-C2F0FCE8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B8FF"/>
                </a:solidFill>
              </a:defRPr>
            </a:lvl1pPr>
          </a:lstStyle>
          <a:p>
            <a:endParaRPr lang="en-L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E92E3D-4D58-9DB9-E814-0D8CA827D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B8FF"/>
                </a:solidFill>
              </a:defRPr>
            </a:lvl1pPr>
          </a:lstStyle>
          <a:p>
            <a:fld id="{2CF9B1CA-0933-A740-9D92-4BFEE767CF99}" type="slidenum">
              <a:rPr lang="en-LT" smtClean="0"/>
              <a:pPr/>
              <a:t>‹#›</a:t>
            </a:fld>
            <a:endParaRPr lang="en-LT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A5BE1909-03E9-8796-E029-B439659595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7812" y="1519049"/>
            <a:ext cx="11493149" cy="1084263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9000" b="1">
                <a:solidFill>
                  <a:srgbClr val="FFB8FF"/>
                </a:solidFill>
              </a:defRPr>
            </a:lvl1pPr>
          </a:lstStyle>
          <a:p>
            <a:r>
              <a:rPr lang="en-GB" dirty="0" err="1"/>
              <a:t>Antraštė</a:t>
            </a:r>
            <a:r>
              <a:rPr lang="en-GB" dirty="0"/>
              <a:t> 1</a:t>
            </a:r>
            <a:endParaRPr lang="en-LT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07ADA671-7906-C6F5-E8FE-C2EEE727D9B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7813" y="3355516"/>
            <a:ext cx="4945117" cy="68388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4000">
                <a:solidFill>
                  <a:srgbClr val="FFB8FF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 dirty="0" err="1"/>
              <a:t>Tekstas</a:t>
            </a:r>
            <a:r>
              <a:rPr lang="en-GB" dirty="0"/>
              <a:t> </a:t>
            </a:r>
            <a:r>
              <a:rPr lang="en-GB" dirty="0" err="1"/>
              <a:t>didelis</a:t>
            </a:r>
            <a:endParaRPr lang="en-LT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FEABB8C-2A4D-C70E-78F2-88639E61C9B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77813" y="4107428"/>
            <a:ext cx="4945117" cy="44764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 b="1">
                <a:solidFill>
                  <a:srgbClr val="FFB8FF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lt-LT" dirty="0"/>
              <a:t>Antraštė 3</a:t>
            </a:r>
            <a:endParaRPr lang="en-LT" dirty="0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78220CBF-131A-EEE6-395D-72B1DCC5585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7814" y="4679950"/>
            <a:ext cx="4945116" cy="204152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rgbClr val="FFB8FF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.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1783D293-9F34-EA0D-4FD0-6FA3E07F47A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152107" y="4279711"/>
            <a:ext cx="1626569" cy="29861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1">
                <a:solidFill>
                  <a:srgbClr val="FFB8FF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 err="1"/>
              <a:t>Antraštė</a:t>
            </a:r>
            <a:r>
              <a:rPr lang="en-GB" dirty="0"/>
              <a:t> 4</a:t>
            </a:r>
          </a:p>
          <a:p>
            <a:pPr lvl="0"/>
            <a:endParaRPr lang="en-GB" dirty="0"/>
          </a:p>
        </p:txBody>
      </p:sp>
      <p:sp>
        <p:nvSpPr>
          <p:cNvPr id="30" name="Text Placeholder 28">
            <a:extLst>
              <a:ext uri="{FF2B5EF4-FFF2-40B4-BE49-F238E27FC236}">
                <a16:creationId xmlns:a16="http://schemas.microsoft.com/office/drawing/2014/main" id="{9E8B698D-3496-B038-6BF4-59D1D19441E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880169" y="4279711"/>
            <a:ext cx="1786718" cy="29861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1">
                <a:solidFill>
                  <a:srgbClr val="FFB8FF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 err="1"/>
              <a:t>Antraštė</a:t>
            </a:r>
            <a:r>
              <a:rPr lang="en-GB" dirty="0"/>
              <a:t> 4</a:t>
            </a:r>
          </a:p>
          <a:p>
            <a:pPr lvl="0"/>
            <a:endParaRPr lang="en-GB" dirty="0"/>
          </a:p>
        </p:txBody>
      </p:sp>
      <p:sp>
        <p:nvSpPr>
          <p:cNvPr id="31" name="Text Placeholder 28">
            <a:extLst>
              <a:ext uri="{FF2B5EF4-FFF2-40B4-BE49-F238E27FC236}">
                <a16:creationId xmlns:a16="http://schemas.microsoft.com/office/drawing/2014/main" id="{43BAC989-35A4-B75F-7A51-9BBA1575425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152107" y="4679950"/>
            <a:ext cx="1626569" cy="2041524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0">
                <a:solidFill>
                  <a:srgbClr val="FFB8FF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.</a:t>
            </a:r>
          </a:p>
        </p:txBody>
      </p:sp>
      <p:sp>
        <p:nvSpPr>
          <p:cNvPr id="32" name="Text Placeholder 28">
            <a:extLst>
              <a:ext uri="{FF2B5EF4-FFF2-40B4-BE49-F238E27FC236}">
                <a16:creationId xmlns:a16="http://schemas.microsoft.com/office/drawing/2014/main" id="{5380A5D6-F756-2DA7-A19E-88AA3C3B8C6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880169" y="4679950"/>
            <a:ext cx="1766054" cy="2041524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0">
                <a:solidFill>
                  <a:srgbClr val="FFB8FF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 Duis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58952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rinys">
    <p:bg>
      <p:bgPr>
        <a:solidFill>
          <a:srgbClr val="FFB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8CB5EF-A140-C326-A9A5-06196E8545A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7090" y="235672"/>
            <a:ext cx="11183908" cy="1283162"/>
          </a:xfrm>
        </p:spPr>
        <p:txBody>
          <a:bodyPr anchor="t">
            <a:noAutofit/>
          </a:bodyPr>
          <a:lstStyle>
            <a:lvl1pPr algn="l">
              <a:defRPr sz="9000"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Antraštė</a:t>
            </a:r>
            <a:r>
              <a:rPr lang="en-GB" dirty="0"/>
              <a:t> 1 (</a:t>
            </a:r>
            <a:r>
              <a:rPr lang="en-GB" dirty="0" err="1"/>
              <a:t>turinys</a:t>
            </a:r>
            <a:r>
              <a:rPr lang="en-GB" dirty="0"/>
              <a:t>)</a:t>
            </a:r>
            <a:endParaRPr lang="en-LT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7F2B490-4555-29C3-F94D-8A5B8D13BA9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77090" y="2307670"/>
            <a:ext cx="1057933" cy="760994"/>
          </a:xfrm>
        </p:spPr>
        <p:txBody>
          <a:bodyPr anchor="t">
            <a:normAutofit/>
          </a:bodyPr>
          <a:lstStyle>
            <a:lvl1pPr marL="0" indent="0" algn="l">
              <a:buNone/>
              <a:defRPr sz="5400" b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9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C87FE-8393-5141-E068-BEBF4792C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2D4B17B-18BD-DF47-BCF0-3EEEAA277943}" type="datetimeFigureOut">
              <a:rPr lang="en-LT" smtClean="0"/>
              <a:pPr/>
              <a:t>03/24/2023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E8824-D0E2-0461-C5F1-C2F0FCE8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L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E92E3D-4D58-9DB9-E814-0D8CA827D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CF9B1CA-0933-A740-9D92-4BFEE767CF99}" type="slidenum">
              <a:rPr lang="en-LT" smtClean="0"/>
              <a:pPr/>
              <a:t>‹#›</a:t>
            </a:fld>
            <a:endParaRPr lang="en-LT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78220CBF-131A-EEE6-395D-72B1DCC5585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7813" y="3258948"/>
            <a:ext cx="1795271" cy="173925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endParaRPr lang="en-GB" dirty="0"/>
          </a:p>
        </p:txBody>
      </p:sp>
      <p:sp>
        <p:nvSpPr>
          <p:cNvPr id="32" name="Text Placeholder 28">
            <a:extLst>
              <a:ext uri="{FF2B5EF4-FFF2-40B4-BE49-F238E27FC236}">
                <a16:creationId xmlns:a16="http://schemas.microsoft.com/office/drawing/2014/main" id="{5380A5D6-F756-2DA7-A19E-88AA3C3B8C6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77089" y="5122190"/>
            <a:ext cx="1795271" cy="1599284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0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 Duis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C90DFD75-5E1C-5778-2D47-CC27C1E5ED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650088" y="235672"/>
            <a:ext cx="242928" cy="779467"/>
          </a:xfrm>
          <a:prstGeom prst="rect">
            <a:avLst/>
          </a:prstGeom>
        </p:spPr>
      </p:pic>
      <p:sp>
        <p:nvSpPr>
          <p:cNvPr id="17" name="Text Placeholder 26">
            <a:extLst>
              <a:ext uri="{FF2B5EF4-FFF2-40B4-BE49-F238E27FC236}">
                <a16:creationId xmlns:a16="http://schemas.microsoft.com/office/drawing/2014/main" id="{F824536F-C5ED-D6CD-79DC-A2279F4B1D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265556" y="3258948"/>
            <a:ext cx="1795271" cy="173925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endParaRPr lang="en-GB" dirty="0"/>
          </a:p>
        </p:txBody>
      </p:sp>
      <p:sp>
        <p:nvSpPr>
          <p:cNvPr id="19" name="Text Placeholder 28">
            <a:extLst>
              <a:ext uri="{FF2B5EF4-FFF2-40B4-BE49-F238E27FC236}">
                <a16:creationId xmlns:a16="http://schemas.microsoft.com/office/drawing/2014/main" id="{61DF754C-7111-6FBC-39FE-128368E6306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264832" y="5122190"/>
            <a:ext cx="1795271" cy="1599284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0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 Duis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</p:txBody>
      </p:sp>
      <p:sp>
        <p:nvSpPr>
          <p:cNvPr id="21" name="Text Placeholder 26">
            <a:extLst>
              <a:ext uri="{FF2B5EF4-FFF2-40B4-BE49-F238E27FC236}">
                <a16:creationId xmlns:a16="http://schemas.microsoft.com/office/drawing/2014/main" id="{316CF6BC-76AB-04F6-3FDC-9B9307D9E56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53299" y="3258948"/>
            <a:ext cx="1795271" cy="173925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endParaRPr lang="en-GB" dirty="0"/>
          </a:p>
        </p:txBody>
      </p:sp>
      <p:sp>
        <p:nvSpPr>
          <p:cNvPr id="22" name="Text Placeholder 28">
            <a:extLst>
              <a:ext uri="{FF2B5EF4-FFF2-40B4-BE49-F238E27FC236}">
                <a16:creationId xmlns:a16="http://schemas.microsoft.com/office/drawing/2014/main" id="{6A107225-DC49-32AD-136E-CBF2C93BACF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252575" y="5122190"/>
            <a:ext cx="1795271" cy="1599284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0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 Duis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</p:txBody>
      </p:sp>
      <p:sp>
        <p:nvSpPr>
          <p:cNvPr id="25" name="Text Placeholder 26">
            <a:extLst>
              <a:ext uri="{FF2B5EF4-FFF2-40B4-BE49-F238E27FC236}">
                <a16:creationId xmlns:a16="http://schemas.microsoft.com/office/drawing/2014/main" id="{F605FC5D-60D8-F8DB-6E7C-89763BE804B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41042" y="3258948"/>
            <a:ext cx="1795271" cy="173925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endParaRPr lang="en-GB" dirty="0"/>
          </a:p>
        </p:txBody>
      </p:sp>
      <p:sp>
        <p:nvSpPr>
          <p:cNvPr id="26" name="Text Placeholder 28">
            <a:extLst>
              <a:ext uri="{FF2B5EF4-FFF2-40B4-BE49-F238E27FC236}">
                <a16:creationId xmlns:a16="http://schemas.microsoft.com/office/drawing/2014/main" id="{6055F765-BA06-9252-1D43-4D3B126B512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40318" y="5122190"/>
            <a:ext cx="1795271" cy="1599284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0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 Duis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</p:txBody>
      </p:sp>
      <p:sp>
        <p:nvSpPr>
          <p:cNvPr id="33" name="Text Placeholder 26">
            <a:extLst>
              <a:ext uri="{FF2B5EF4-FFF2-40B4-BE49-F238E27FC236}">
                <a16:creationId xmlns:a16="http://schemas.microsoft.com/office/drawing/2014/main" id="{53C388D8-E65D-2CF2-95B4-2FB72233684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228785" y="3258948"/>
            <a:ext cx="1795271" cy="173925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endParaRPr lang="en-GB" dirty="0"/>
          </a:p>
        </p:txBody>
      </p:sp>
      <p:sp>
        <p:nvSpPr>
          <p:cNvPr id="34" name="Text Placeholder 28">
            <a:extLst>
              <a:ext uri="{FF2B5EF4-FFF2-40B4-BE49-F238E27FC236}">
                <a16:creationId xmlns:a16="http://schemas.microsoft.com/office/drawing/2014/main" id="{39889125-40F2-FDD5-B8AA-0651FFB142E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228061" y="5122190"/>
            <a:ext cx="1795271" cy="1599284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0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 Duis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7350A842-25C2-22D7-1AD3-669B487B9E5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216526" y="3258948"/>
            <a:ext cx="1795271" cy="173925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endParaRPr lang="en-GB" dirty="0"/>
          </a:p>
        </p:txBody>
      </p:sp>
      <p:sp>
        <p:nvSpPr>
          <p:cNvPr id="37" name="Text Placeholder 28">
            <a:extLst>
              <a:ext uri="{FF2B5EF4-FFF2-40B4-BE49-F238E27FC236}">
                <a16:creationId xmlns:a16="http://schemas.microsoft.com/office/drawing/2014/main" id="{565B6E16-7634-9276-3E70-BCB0A71309C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0215802" y="5122190"/>
            <a:ext cx="1795271" cy="1599284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0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 Duis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</p:txBody>
      </p:sp>
      <p:sp>
        <p:nvSpPr>
          <p:cNvPr id="40" name="Text Placeholder 26">
            <a:extLst>
              <a:ext uri="{FF2B5EF4-FFF2-40B4-BE49-F238E27FC236}">
                <a16:creationId xmlns:a16="http://schemas.microsoft.com/office/drawing/2014/main" id="{091CD322-2EFD-EA64-561A-76D137847FF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265556" y="2329050"/>
            <a:ext cx="1795271" cy="80591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5400" b="1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12</a:t>
            </a:r>
          </a:p>
        </p:txBody>
      </p:sp>
      <p:sp>
        <p:nvSpPr>
          <p:cNvPr id="41" name="Text Placeholder 26">
            <a:extLst>
              <a:ext uri="{FF2B5EF4-FFF2-40B4-BE49-F238E27FC236}">
                <a16:creationId xmlns:a16="http://schemas.microsoft.com/office/drawing/2014/main" id="{37DB49CA-A430-4CD5-260B-FCC0771519A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226092" y="2329050"/>
            <a:ext cx="1795271" cy="80591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5400" b="1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18</a:t>
            </a:r>
          </a:p>
        </p:txBody>
      </p:sp>
      <p:sp>
        <p:nvSpPr>
          <p:cNvPr id="42" name="Text Placeholder 26">
            <a:extLst>
              <a:ext uri="{FF2B5EF4-FFF2-40B4-BE49-F238E27FC236}">
                <a16:creationId xmlns:a16="http://schemas.microsoft.com/office/drawing/2014/main" id="{FD861284-6845-EBE2-A7E0-8EE08535B08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225373" y="2329050"/>
            <a:ext cx="1795271" cy="80591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5400" b="1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27</a:t>
            </a:r>
          </a:p>
        </p:txBody>
      </p:sp>
      <p:sp>
        <p:nvSpPr>
          <p:cNvPr id="43" name="Text Placeholder 26">
            <a:extLst>
              <a:ext uri="{FF2B5EF4-FFF2-40B4-BE49-F238E27FC236}">
                <a16:creationId xmlns:a16="http://schemas.microsoft.com/office/drawing/2014/main" id="{E70DFE93-0D6A-A7FC-66D4-92A4CC83941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193658" y="2329050"/>
            <a:ext cx="1795271" cy="80591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5400" b="1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30</a:t>
            </a:r>
          </a:p>
        </p:txBody>
      </p:sp>
      <p:sp>
        <p:nvSpPr>
          <p:cNvPr id="44" name="Text Placeholder 26">
            <a:extLst>
              <a:ext uri="{FF2B5EF4-FFF2-40B4-BE49-F238E27FC236}">
                <a16:creationId xmlns:a16="http://schemas.microsoft.com/office/drawing/2014/main" id="{C5745968-C920-FEE7-C80C-3081D5146B5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0192939" y="2329050"/>
            <a:ext cx="1795271" cy="80591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5400" b="1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36</a:t>
            </a:r>
          </a:p>
        </p:txBody>
      </p:sp>
    </p:spTree>
    <p:extLst>
      <p:ext uri="{BB962C8B-B14F-4D97-AF65-F5344CB8AC3E}">
        <p14:creationId xmlns:p14="http://schemas.microsoft.com/office/powerpoint/2010/main" val="37006428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bai dideli bullet-point'ai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7F2B490-4555-29C3-F94D-8A5B8D13BA9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77090" y="342477"/>
            <a:ext cx="11292395" cy="1501821"/>
          </a:xfrm>
        </p:spPr>
        <p:txBody>
          <a:bodyPr anchor="t">
            <a:noAutofit/>
          </a:bodyPr>
          <a:lstStyle>
            <a:lvl1pPr marL="0" indent="0" algn="l">
              <a:buNone/>
              <a:defRPr sz="9000" b="1">
                <a:solidFill>
                  <a:srgbClr val="FFB8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 err="1"/>
              <a:t>Antraštė</a:t>
            </a:r>
            <a:r>
              <a:rPr lang="en-GB" dirty="0"/>
              <a:t> 1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C87FE-8393-5141-E068-BEBF4792C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B8FF"/>
                </a:solidFill>
              </a:defRPr>
            </a:lvl1pPr>
          </a:lstStyle>
          <a:p>
            <a:fld id="{72D4B17B-18BD-DF47-BCF0-3EEEAA277943}" type="datetimeFigureOut">
              <a:rPr lang="en-LT" smtClean="0"/>
              <a:pPr/>
              <a:t>03/24/2023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E8824-D0E2-0461-C5F1-C2F0FCE8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B8FF"/>
                </a:solidFill>
              </a:defRPr>
            </a:lvl1pPr>
          </a:lstStyle>
          <a:p>
            <a:endParaRPr lang="en-L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E92E3D-4D58-9DB9-E814-0D8CA827D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B8FF"/>
                </a:solidFill>
              </a:defRPr>
            </a:lvl1pPr>
          </a:lstStyle>
          <a:p>
            <a:fld id="{2CF9B1CA-0933-A740-9D92-4BFEE767CF99}" type="slidenum">
              <a:rPr lang="en-LT" smtClean="0"/>
              <a:pPr/>
              <a:t>‹#›</a:t>
            </a:fld>
            <a:endParaRPr lang="en-LT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78220CBF-131A-EEE6-395D-72B1DCC5585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7813" y="1844299"/>
            <a:ext cx="11547393" cy="4694614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5400">
                <a:solidFill>
                  <a:srgbClr val="FFB8FF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</a:p>
          <a:p>
            <a:pPr lvl="0"/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</a:p>
          <a:p>
            <a:pPr lvl="0"/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, </a:t>
            </a:r>
          </a:p>
          <a:p>
            <a:pPr lvl="0"/>
            <a:r>
              <a:rPr lang="en-GB" dirty="0"/>
              <a:t>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,</a:t>
            </a:r>
          </a:p>
          <a:p>
            <a:pPr lvl="0"/>
            <a:r>
              <a:rPr lang="en-GB" dirty="0"/>
              <a:t>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nostrud</a:t>
            </a:r>
            <a:r>
              <a:rPr lang="en-GB" dirty="0"/>
              <a:t>.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9DDA29DF-CFD8-44A8-997E-5A2025B3B1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650088" y="235672"/>
            <a:ext cx="242928" cy="779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458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deli bullet-point'ai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7F2B490-4555-29C3-F94D-8A5B8D13BA9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77090" y="238780"/>
            <a:ext cx="11292395" cy="683881"/>
          </a:xfrm>
        </p:spPr>
        <p:txBody>
          <a:bodyPr anchor="t">
            <a:normAutofit/>
          </a:bodyPr>
          <a:lstStyle>
            <a:lvl1pPr marL="0" indent="0" algn="l">
              <a:buNone/>
              <a:defRPr sz="5400" b="1">
                <a:solidFill>
                  <a:srgbClr val="FFB8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 err="1"/>
              <a:t>Antraštė</a:t>
            </a:r>
            <a:r>
              <a:rPr lang="en-GB" dirty="0"/>
              <a:t> 2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C87FE-8393-5141-E068-BEBF4792C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B8FF"/>
                </a:solidFill>
              </a:defRPr>
            </a:lvl1pPr>
          </a:lstStyle>
          <a:p>
            <a:fld id="{72D4B17B-18BD-DF47-BCF0-3EEEAA277943}" type="datetimeFigureOut">
              <a:rPr lang="en-LT" smtClean="0"/>
              <a:pPr/>
              <a:t>03/24/2023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E8824-D0E2-0461-C5F1-C2F0FCE8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B8FF"/>
                </a:solidFill>
              </a:defRPr>
            </a:lvl1pPr>
          </a:lstStyle>
          <a:p>
            <a:endParaRPr lang="en-L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E92E3D-4D58-9DB9-E814-0D8CA827D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B8FF"/>
                </a:solidFill>
              </a:defRPr>
            </a:lvl1pPr>
          </a:lstStyle>
          <a:p>
            <a:fld id="{2CF9B1CA-0933-A740-9D92-4BFEE767CF99}" type="slidenum">
              <a:rPr lang="en-LT" smtClean="0"/>
              <a:pPr/>
              <a:t>‹#›</a:t>
            </a:fld>
            <a:endParaRPr lang="en-LT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78220CBF-131A-EEE6-395D-72B1DCC5585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7814" y="2773659"/>
            <a:ext cx="6029996" cy="3765253"/>
          </a:xfrm>
        </p:spPr>
        <p:txBody>
          <a:bodyPr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400">
                <a:solidFill>
                  <a:srgbClr val="FFB8FF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</a:p>
          <a:p>
            <a:pPr lvl="0"/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</a:p>
          <a:p>
            <a:pPr lvl="0"/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, </a:t>
            </a:r>
          </a:p>
          <a:p>
            <a:pPr lvl="0"/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</a:t>
            </a:r>
          </a:p>
          <a:p>
            <a:pPr lvl="0"/>
            <a:r>
              <a:rPr lang="en-GB" dirty="0"/>
              <a:t>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</a:t>
            </a:r>
          </a:p>
          <a:p>
            <a:pPr lvl="0"/>
            <a:r>
              <a:rPr lang="en-GB" dirty="0"/>
              <a:t>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</a:p>
          <a:p>
            <a:pPr lvl="0"/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.</a:t>
            </a:r>
          </a:p>
        </p:txBody>
      </p:sp>
      <p:sp>
        <p:nvSpPr>
          <p:cNvPr id="30" name="Text Placeholder 28">
            <a:extLst>
              <a:ext uri="{FF2B5EF4-FFF2-40B4-BE49-F238E27FC236}">
                <a16:creationId xmlns:a16="http://schemas.microsoft.com/office/drawing/2014/main" id="{9E8B698D-3496-B038-6BF4-59D1D19441E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880169" y="2847357"/>
            <a:ext cx="1786718" cy="1548406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1">
                <a:solidFill>
                  <a:srgbClr val="FFB8FF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err="1"/>
              <a:t>Antraštė</a:t>
            </a:r>
            <a:r>
              <a:rPr lang="en-GB" dirty="0"/>
              <a:t> 4</a:t>
            </a:r>
            <a:br>
              <a:rPr lang="en-GB" dirty="0"/>
            </a:br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 Duis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pPr lvl="0"/>
            <a:endParaRPr lang="en-GB" dirty="0"/>
          </a:p>
        </p:txBody>
      </p:sp>
      <p:sp>
        <p:nvSpPr>
          <p:cNvPr id="32" name="Text Placeholder 28">
            <a:extLst>
              <a:ext uri="{FF2B5EF4-FFF2-40B4-BE49-F238E27FC236}">
                <a16:creationId xmlns:a16="http://schemas.microsoft.com/office/drawing/2014/main" id="{5380A5D6-F756-2DA7-A19E-88AA3C3B8C6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880169" y="4497388"/>
            <a:ext cx="1766054" cy="2041524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0">
                <a:solidFill>
                  <a:srgbClr val="FFB8FF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.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9DDA29DF-CFD8-44A8-997E-5A2025B3B1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650088" y="235672"/>
            <a:ext cx="242928" cy="779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568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ai 3 skiltim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8CB5EF-A140-C326-A9A5-06196E8545A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7090" y="235672"/>
            <a:ext cx="5488280" cy="1283162"/>
          </a:xfrm>
        </p:spPr>
        <p:txBody>
          <a:bodyPr anchor="t">
            <a:noAutofit/>
          </a:bodyPr>
          <a:lstStyle>
            <a:lvl1pPr algn="l">
              <a:defRPr sz="5400">
                <a:solidFill>
                  <a:srgbClr val="FFB8FF"/>
                </a:solidFill>
              </a:defRPr>
            </a:lvl1pPr>
          </a:lstStyle>
          <a:p>
            <a:r>
              <a:rPr lang="en-GB" dirty="0" err="1"/>
              <a:t>Antraštė</a:t>
            </a:r>
            <a:r>
              <a:rPr lang="en-GB" dirty="0"/>
              <a:t> 2 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C87FE-8393-5141-E068-BEBF4792C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B8FF"/>
                </a:solidFill>
              </a:defRPr>
            </a:lvl1pPr>
          </a:lstStyle>
          <a:p>
            <a:fld id="{72D4B17B-18BD-DF47-BCF0-3EEEAA277943}" type="datetimeFigureOut">
              <a:rPr lang="en-LT" smtClean="0"/>
              <a:pPr/>
              <a:t>03/24/2023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E8824-D0E2-0461-C5F1-C2F0FCE8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B8FF"/>
                </a:solidFill>
              </a:defRPr>
            </a:lvl1pPr>
          </a:lstStyle>
          <a:p>
            <a:endParaRPr lang="en-L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E92E3D-4D58-9DB9-E814-0D8CA827D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B8FF"/>
                </a:solidFill>
              </a:defRPr>
            </a:lvl1pPr>
          </a:lstStyle>
          <a:p>
            <a:fld id="{2CF9B1CA-0933-A740-9D92-4BFEE767CF99}" type="slidenum">
              <a:rPr lang="en-LT" smtClean="0"/>
              <a:pPr/>
              <a:t>‹#›</a:t>
            </a:fld>
            <a:endParaRPr lang="en-LT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FEABB8C-2A4D-C70E-78F2-88639E61C9B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77814" y="2805570"/>
            <a:ext cx="3472776" cy="93514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 b="1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lt-LT" dirty="0"/>
              <a:t>Antraštė 3</a:t>
            </a:r>
            <a:endParaRPr lang="en-LT" dirty="0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78220CBF-131A-EEE6-395D-72B1DCC5585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7814" y="3897287"/>
            <a:ext cx="3472776" cy="2325282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/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9F43E594-46FC-911E-163A-70CDBBEE19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650088" y="235672"/>
            <a:ext cx="242928" cy="779467"/>
          </a:xfrm>
          <a:prstGeom prst="rect">
            <a:avLst/>
          </a:prstGeom>
        </p:spPr>
      </p:pic>
      <p:sp>
        <p:nvSpPr>
          <p:cNvPr id="8" name="Text Placeholder 22">
            <a:extLst>
              <a:ext uri="{FF2B5EF4-FFF2-40B4-BE49-F238E27FC236}">
                <a16:creationId xmlns:a16="http://schemas.microsoft.com/office/drawing/2014/main" id="{FE0F4555-6E94-E045-2B17-0DAC320F20E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4043" y="2805570"/>
            <a:ext cx="3186057" cy="93514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 b="1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lt-LT" dirty="0"/>
              <a:t>Antraštė 3</a:t>
            </a:r>
            <a:endParaRPr lang="en-LT" dirty="0"/>
          </a:p>
        </p:txBody>
      </p:sp>
      <p:sp>
        <p:nvSpPr>
          <p:cNvPr id="9" name="Text Placeholder 26">
            <a:extLst>
              <a:ext uri="{FF2B5EF4-FFF2-40B4-BE49-F238E27FC236}">
                <a16:creationId xmlns:a16="http://schemas.microsoft.com/office/drawing/2014/main" id="{A4994D35-EB48-23E9-7D45-D887B06DA18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14043" y="3897287"/>
            <a:ext cx="3186057" cy="2325282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/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.</a:t>
            </a:r>
          </a:p>
        </p:txBody>
      </p:sp>
      <p:sp>
        <p:nvSpPr>
          <p:cNvPr id="10" name="Text Placeholder 22">
            <a:extLst>
              <a:ext uri="{FF2B5EF4-FFF2-40B4-BE49-F238E27FC236}">
                <a16:creationId xmlns:a16="http://schemas.microsoft.com/office/drawing/2014/main" id="{9698529C-BB02-C127-81BE-161652B47F1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663553" y="2805570"/>
            <a:ext cx="3357759" cy="93514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 b="1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lt-LT" dirty="0"/>
              <a:t>Antraštė 3</a:t>
            </a:r>
            <a:endParaRPr lang="en-LT" dirty="0"/>
          </a:p>
        </p:txBody>
      </p:sp>
      <p:sp>
        <p:nvSpPr>
          <p:cNvPr id="11" name="Text Placeholder 26">
            <a:extLst>
              <a:ext uri="{FF2B5EF4-FFF2-40B4-BE49-F238E27FC236}">
                <a16:creationId xmlns:a16="http://schemas.microsoft.com/office/drawing/2014/main" id="{7F8B51CF-FA46-E8EB-E9A0-32FDA36E2CC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663553" y="3897287"/>
            <a:ext cx="3357759" cy="2325282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/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.</a:t>
            </a:r>
          </a:p>
        </p:txBody>
      </p:sp>
    </p:spTree>
    <p:extLst>
      <p:ext uri="{BB962C8B-B14F-4D97-AF65-F5344CB8AC3E}">
        <p14:creationId xmlns:p14="http://schemas.microsoft.com/office/powerpoint/2010/main" val="959712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as 2-3-4-6 skiltim">
    <p:bg>
      <p:bgPr>
        <a:solidFill>
          <a:srgbClr val="FFB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8CB5EF-A140-C326-A9A5-06196E8545A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7090" y="235672"/>
            <a:ext cx="11183908" cy="1283162"/>
          </a:xfrm>
        </p:spPr>
        <p:txBody>
          <a:bodyPr anchor="t">
            <a:noAutofit/>
          </a:bodyPr>
          <a:lstStyle>
            <a:lvl1pPr algn="ctr">
              <a:defRPr sz="9000"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Antraštė</a:t>
            </a:r>
            <a:r>
              <a:rPr lang="en-GB" dirty="0"/>
              <a:t> 1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C87FE-8393-5141-E068-BEBF4792C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2D4B17B-18BD-DF47-BCF0-3EEEAA277943}" type="datetimeFigureOut">
              <a:rPr lang="en-LT" smtClean="0"/>
              <a:pPr/>
              <a:t>03/24/2023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E8824-D0E2-0461-C5F1-C2F0FCE8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L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E92E3D-4D58-9DB9-E814-0D8CA827D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CF9B1CA-0933-A740-9D92-4BFEE767CF99}" type="slidenum">
              <a:rPr lang="en-LT" smtClean="0"/>
              <a:pPr/>
              <a:t>‹#›</a:t>
            </a:fld>
            <a:endParaRPr lang="en-LT"/>
          </a:p>
        </p:txBody>
      </p:sp>
      <p:sp>
        <p:nvSpPr>
          <p:cNvPr id="32" name="Text Placeholder 28">
            <a:extLst>
              <a:ext uri="{FF2B5EF4-FFF2-40B4-BE49-F238E27FC236}">
                <a16:creationId xmlns:a16="http://schemas.microsoft.com/office/drawing/2014/main" id="{5380A5D6-F756-2DA7-A19E-88AA3C3B8C6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77089" y="2571238"/>
            <a:ext cx="11734708" cy="3527904"/>
          </a:xfrm>
        </p:spPr>
        <p:txBody>
          <a:bodyPr lIns="0" tIns="0" rIns="0" bIns="0" numCol="6" spcCol="216000">
            <a:normAutofit/>
          </a:bodyPr>
          <a:lstStyle>
            <a:lvl1pPr marL="0" indent="0">
              <a:buFontTx/>
              <a:buNone/>
              <a:defRPr sz="1400" b="0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nu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C90DFD75-5E1C-5778-2D47-CC27C1E5ED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650088" y="235672"/>
            <a:ext cx="242928" cy="779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743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6D61586-D7E4-0489-308A-535A5271D4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688" y="163957"/>
            <a:ext cx="11850624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Click to edit Master title style</a:t>
            </a:r>
            <a:endParaRPr lang="en-LT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CD7680-BBBC-3886-6699-69A510A56D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0688" y="1825625"/>
            <a:ext cx="1185062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6D68A1-F964-FB99-E9F2-091AF442A9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0688" y="6356350"/>
            <a:ext cx="116433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600" b="1" i="0">
                <a:solidFill>
                  <a:srgbClr val="FFB8FF"/>
                </a:solidFill>
                <a:latin typeface="RB Faktum Neue Condensed" pitchFamily="2" charset="77"/>
              </a:defRPr>
            </a:lvl1pPr>
          </a:lstStyle>
          <a:p>
            <a:fld id="{72D4B17B-18BD-DF47-BCF0-3EEEAA277943}" type="datetimeFigureOut">
              <a:rPr lang="en-LT" smtClean="0"/>
              <a:pPr/>
              <a:t>03/24/2023</a:t>
            </a:fld>
            <a:endParaRPr lang="en-LT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4CDBC5-CEE7-8B13-133D-4844CAB578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06512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600" b="1" i="0">
                <a:solidFill>
                  <a:srgbClr val="FFB8FF"/>
                </a:solidFill>
                <a:latin typeface="RB Faktum Neue Condensed" pitchFamily="2" charset="77"/>
              </a:defRPr>
            </a:lvl1pPr>
          </a:lstStyle>
          <a:p>
            <a:endParaRPr lang="en-L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DBA30-E388-9370-6E3F-5BA609F5D4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0952" y="6356350"/>
            <a:ext cx="1795272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600" b="1" i="0">
                <a:solidFill>
                  <a:srgbClr val="FFB8FF"/>
                </a:solidFill>
                <a:latin typeface="RB Faktum Neue Condensed" pitchFamily="2" charset="77"/>
              </a:defRPr>
            </a:lvl1pPr>
          </a:lstStyle>
          <a:p>
            <a:fld id="{2CF9B1CA-0933-A740-9D92-4BFEE767CF99}" type="slidenum">
              <a:rPr lang="en-LT" smtClean="0"/>
              <a:pPr/>
              <a:t>‹#›</a:t>
            </a:fld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4247270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9" r:id="rId3"/>
    <p:sldLayoutId id="2147483660" r:id="rId4"/>
    <p:sldLayoutId id="2147483662" r:id="rId5"/>
    <p:sldLayoutId id="2147483668" r:id="rId6"/>
    <p:sldLayoutId id="2147483667" r:id="rId7"/>
    <p:sldLayoutId id="2147483663" r:id="rId8"/>
    <p:sldLayoutId id="2147483670" r:id="rId9"/>
    <p:sldLayoutId id="2147483666" r:id="rId10"/>
    <p:sldLayoutId id="2147483664" r:id="rId11"/>
    <p:sldLayoutId id="214748366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FFB8FF"/>
          </a:solidFill>
          <a:latin typeface="RB Faktum Neue Condensed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rgbClr val="FFB8FF"/>
          </a:solidFill>
          <a:latin typeface="RB Faktum Neue Condensed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rgbClr val="FFB8FF"/>
          </a:solidFill>
          <a:latin typeface="RB Faktum Neue Condensed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rgbClr val="FFB8FF"/>
          </a:solidFill>
          <a:latin typeface="RB Faktum Neue Condensed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FFB8FF"/>
          </a:solidFill>
          <a:latin typeface="RB Faktum Neue Condensed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FFB8FF"/>
          </a:solidFill>
          <a:latin typeface="RB Faktum Neue Condensed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L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6.svg"/><Relationship Id="rId18" Type="http://schemas.openxmlformats.org/officeDocument/2006/relationships/image" Target="../media/image41.png"/><Relationship Id="rId26" Type="http://schemas.openxmlformats.org/officeDocument/2006/relationships/image" Target="../media/image49.png"/><Relationship Id="rId39" Type="http://schemas.openxmlformats.org/officeDocument/2006/relationships/image" Target="../media/image62.svg"/><Relationship Id="rId21" Type="http://schemas.openxmlformats.org/officeDocument/2006/relationships/image" Target="../media/image44.svg"/><Relationship Id="rId34" Type="http://schemas.openxmlformats.org/officeDocument/2006/relationships/image" Target="../media/image57.png"/><Relationship Id="rId42" Type="http://schemas.openxmlformats.org/officeDocument/2006/relationships/image" Target="../media/image65.png"/><Relationship Id="rId47" Type="http://schemas.openxmlformats.org/officeDocument/2006/relationships/image" Target="../media/image24.svg"/><Relationship Id="rId50" Type="http://schemas.openxmlformats.org/officeDocument/2006/relationships/image" Target="../media/image71.png"/><Relationship Id="rId55" Type="http://schemas.openxmlformats.org/officeDocument/2006/relationships/image" Target="../media/image76.svg"/><Relationship Id="rId7" Type="http://schemas.openxmlformats.org/officeDocument/2006/relationships/image" Target="../media/image30.svg"/><Relationship Id="rId2" Type="http://schemas.openxmlformats.org/officeDocument/2006/relationships/image" Target="../media/image25.png"/><Relationship Id="rId16" Type="http://schemas.openxmlformats.org/officeDocument/2006/relationships/image" Target="../media/image39.png"/><Relationship Id="rId29" Type="http://schemas.openxmlformats.org/officeDocument/2006/relationships/image" Target="../media/image52.svg"/><Relationship Id="rId11" Type="http://schemas.openxmlformats.org/officeDocument/2006/relationships/image" Target="../media/image34.svg"/><Relationship Id="rId24" Type="http://schemas.openxmlformats.org/officeDocument/2006/relationships/image" Target="../media/image47.png"/><Relationship Id="rId32" Type="http://schemas.openxmlformats.org/officeDocument/2006/relationships/image" Target="../media/image55.png"/><Relationship Id="rId37" Type="http://schemas.openxmlformats.org/officeDocument/2006/relationships/image" Target="../media/image60.svg"/><Relationship Id="rId40" Type="http://schemas.openxmlformats.org/officeDocument/2006/relationships/image" Target="../media/image63.png"/><Relationship Id="rId45" Type="http://schemas.openxmlformats.org/officeDocument/2006/relationships/image" Target="../media/image68.svg"/><Relationship Id="rId53" Type="http://schemas.openxmlformats.org/officeDocument/2006/relationships/image" Target="../media/image74.svg"/><Relationship Id="rId5" Type="http://schemas.openxmlformats.org/officeDocument/2006/relationships/image" Target="../media/image28.svg"/><Relationship Id="rId19" Type="http://schemas.openxmlformats.org/officeDocument/2006/relationships/image" Target="../media/image42.svg"/><Relationship Id="rId4" Type="http://schemas.openxmlformats.org/officeDocument/2006/relationships/image" Target="../media/image27.png"/><Relationship Id="rId9" Type="http://schemas.openxmlformats.org/officeDocument/2006/relationships/image" Target="../media/image32.svg"/><Relationship Id="rId14" Type="http://schemas.openxmlformats.org/officeDocument/2006/relationships/image" Target="../media/image37.png"/><Relationship Id="rId22" Type="http://schemas.openxmlformats.org/officeDocument/2006/relationships/image" Target="../media/image45.png"/><Relationship Id="rId27" Type="http://schemas.openxmlformats.org/officeDocument/2006/relationships/image" Target="../media/image50.svg"/><Relationship Id="rId30" Type="http://schemas.openxmlformats.org/officeDocument/2006/relationships/image" Target="../media/image53.png"/><Relationship Id="rId35" Type="http://schemas.openxmlformats.org/officeDocument/2006/relationships/image" Target="../media/image58.svg"/><Relationship Id="rId43" Type="http://schemas.openxmlformats.org/officeDocument/2006/relationships/image" Target="../media/image66.svg"/><Relationship Id="rId48" Type="http://schemas.openxmlformats.org/officeDocument/2006/relationships/image" Target="../media/image69.png"/><Relationship Id="rId56" Type="http://schemas.openxmlformats.org/officeDocument/2006/relationships/image" Target="../media/image77.png"/><Relationship Id="rId8" Type="http://schemas.openxmlformats.org/officeDocument/2006/relationships/image" Target="../media/image31.png"/><Relationship Id="rId51" Type="http://schemas.openxmlformats.org/officeDocument/2006/relationships/image" Target="../media/image72.svg"/><Relationship Id="rId3" Type="http://schemas.openxmlformats.org/officeDocument/2006/relationships/image" Target="../media/image26.svg"/><Relationship Id="rId12" Type="http://schemas.openxmlformats.org/officeDocument/2006/relationships/image" Target="../media/image35.png"/><Relationship Id="rId17" Type="http://schemas.openxmlformats.org/officeDocument/2006/relationships/image" Target="../media/image40.svg"/><Relationship Id="rId25" Type="http://schemas.openxmlformats.org/officeDocument/2006/relationships/image" Target="../media/image48.svg"/><Relationship Id="rId33" Type="http://schemas.openxmlformats.org/officeDocument/2006/relationships/image" Target="../media/image56.svg"/><Relationship Id="rId38" Type="http://schemas.openxmlformats.org/officeDocument/2006/relationships/image" Target="../media/image61.png"/><Relationship Id="rId46" Type="http://schemas.openxmlformats.org/officeDocument/2006/relationships/image" Target="../media/image23.png"/><Relationship Id="rId20" Type="http://schemas.openxmlformats.org/officeDocument/2006/relationships/image" Target="../media/image43.png"/><Relationship Id="rId41" Type="http://schemas.openxmlformats.org/officeDocument/2006/relationships/image" Target="../media/image64.svg"/><Relationship Id="rId54" Type="http://schemas.openxmlformats.org/officeDocument/2006/relationships/image" Target="../media/image7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png"/><Relationship Id="rId15" Type="http://schemas.openxmlformats.org/officeDocument/2006/relationships/image" Target="../media/image38.svg"/><Relationship Id="rId23" Type="http://schemas.openxmlformats.org/officeDocument/2006/relationships/image" Target="../media/image46.svg"/><Relationship Id="rId28" Type="http://schemas.openxmlformats.org/officeDocument/2006/relationships/image" Target="../media/image51.png"/><Relationship Id="rId36" Type="http://schemas.openxmlformats.org/officeDocument/2006/relationships/image" Target="../media/image59.png"/><Relationship Id="rId49" Type="http://schemas.openxmlformats.org/officeDocument/2006/relationships/image" Target="../media/image70.svg"/><Relationship Id="rId57" Type="http://schemas.openxmlformats.org/officeDocument/2006/relationships/image" Target="../media/image78.svg"/><Relationship Id="rId10" Type="http://schemas.openxmlformats.org/officeDocument/2006/relationships/image" Target="../media/image33.png"/><Relationship Id="rId31" Type="http://schemas.openxmlformats.org/officeDocument/2006/relationships/image" Target="../media/image54.svg"/><Relationship Id="rId44" Type="http://schemas.openxmlformats.org/officeDocument/2006/relationships/image" Target="../media/image67.png"/><Relationship Id="rId52" Type="http://schemas.openxmlformats.org/officeDocument/2006/relationships/image" Target="../media/image73.png"/></Relationships>
</file>

<file path=ppt/slides/_rels/slide18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02.svg"/><Relationship Id="rId21" Type="http://schemas.openxmlformats.org/officeDocument/2006/relationships/image" Target="../media/image97.png"/><Relationship Id="rId42" Type="http://schemas.openxmlformats.org/officeDocument/2006/relationships/image" Target="../media/image118.svg"/><Relationship Id="rId47" Type="http://schemas.openxmlformats.org/officeDocument/2006/relationships/image" Target="../media/image123.png"/><Relationship Id="rId63" Type="http://schemas.openxmlformats.org/officeDocument/2006/relationships/image" Target="../media/image137.png"/><Relationship Id="rId68" Type="http://schemas.openxmlformats.org/officeDocument/2006/relationships/image" Target="../media/image142.svg"/><Relationship Id="rId16" Type="http://schemas.openxmlformats.org/officeDocument/2006/relationships/image" Target="../media/image92.svg"/><Relationship Id="rId11" Type="http://schemas.openxmlformats.org/officeDocument/2006/relationships/image" Target="../media/image87.png"/><Relationship Id="rId32" Type="http://schemas.openxmlformats.org/officeDocument/2006/relationships/image" Target="../media/image108.svg"/><Relationship Id="rId37" Type="http://schemas.openxmlformats.org/officeDocument/2006/relationships/image" Target="../media/image113.png"/><Relationship Id="rId53" Type="http://schemas.openxmlformats.org/officeDocument/2006/relationships/image" Target="../media/image127.png"/><Relationship Id="rId58" Type="http://schemas.openxmlformats.org/officeDocument/2006/relationships/image" Target="../media/image132.svg"/><Relationship Id="rId74" Type="http://schemas.openxmlformats.org/officeDocument/2006/relationships/image" Target="../media/image148.svg"/><Relationship Id="rId79" Type="http://schemas.openxmlformats.org/officeDocument/2006/relationships/image" Target="../media/image151.png"/><Relationship Id="rId5" Type="http://schemas.openxmlformats.org/officeDocument/2006/relationships/image" Target="../media/image81.png"/><Relationship Id="rId61" Type="http://schemas.openxmlformats.org/officeDocument/2006/relationships/image" Target="../media/image135.png"/><Relationship Id="rId82" Type="http://schemas.openxmlformats.org/officeDocument/2006/relationships/image" Target="../media/image154.svg"/><Relationship Id="rId19" Type="http://schemas.openxmlformats.org/officeDocument/2006/relationships/image" Target="../media/image95.png"/><Relationship Id="rId14" Type="http://schemas.openxmlformats.org/officeDocument/2006/relationships/image" Target="../media/image90.svg"/><Relationship Id="rId22" Type="http://schemas.openxmlformats.org/officeDocument/2006/relationships/image" Target="../media/image98.svg"/><Relationship Id="rId27" Type="http://schemas.openxmlformats.org/officeDocument/2006/relationships/image" Target="../media/image103.png"/><Relationship Id="rId30" Type="http://schemas.openxmlformats.org/officeDocument/2006/relationships/image" Target="../media/image106.svg"/><Relationship Id="rId35" Type="http://schemas.openxmlformats.org/officeDocument/2006/relationships/image" Target="../media/image111.png"/><Relationship Id="rId43" Type="http://schemas.openxmlformats.org/officeDocument/2006/relationships/image" Target="../media/image119.png"/><Relationship Id="rId48" Type="http://schemas.openxmlformats.org/officeDocument/2006/relationships/image" Target="../media/image124.svg"/><Relationship Id="rId56" Type="http://schemas.openxmlformats.org/officeDocument/2006/relationships/image" Target="../media/image130.svg"/><Relationship Id="rId64" Type="http://schemas.openxmlformats.org/officeDocument/2006/relationships/image" Target="../media/image138.svg"/><Relationship Id="rId69" Type="http://schemas.openxmlformats.org/officeDocument/2006/relationships/image" Target="../media/image143.png"/><Relationship Id="rId77" Type="http://schemas.openxmlformats.org/officeDocument/2006/relationships/image" Target="../media/image21.png"/><Relationship Id="rId8" Type="http://schemas.openxmlformats.org/officeDocument/2006/relationships/image" Target="../media/image84.svg"/><Relationship Id="rId51" Type="http://schemas.openxmlformats.org/officeDocument/2006/relationships/image" Target="../media/image125.png"/><Relationship Id="rId72" Type="http://schemas.openxmlformats.org/officeDocument/2006/relationships/image" Target="../media/image146.svg"/><Relationship Id="rId80" Type="http://schemas.openxmlformats.org/officeDocument/2006/relationships/image" Target="../media/image152.svg"/><Relationship Id="rId3" Type="http://schemas.openxmlformats.org/officeDocument/2006/relationships/image" Target="../media/image79.png"/><Relationship Id="rId12" Type="http://schemas.openxmlformats.org/officeDocument/2006/relationships/image" Target="../media/image88.svg"/><Relationship Id="rId17" Type="http://schemas.openxmlformats.org/officeDocument/2006/relationships/image" Target="../media/image93.png"/><Relationship Id="rId25" Type="http://schemas.openxmlformats.org/officeDocument/2006/relationships/image" Target="../media/image101.png"/><Relationship Id="rId33" Type="http://schemas.openxmlformats.org/officeDocument/2006/relationships/image" Target="../media/image109.png"/><Relationship Id="rId38" Type="http://schemas.openxmlformats.org/officeDocument/2006/relationships/image" Target="../media/image114.svg"/><Relationship Id="rId46" Type="http://schemas.openxmlformats.org/officeDocument/2006/relationships/image" Target="../media/image122.svg"/><Relationship Id="rId59" Type="http://schemas.openxmlformats.org/officeDocument/2006/relationships/image" Target="../media/image133.png"/><Relationship Id="rId67" Type="http://schemas.openxmlformats.org/officeDocument/2006/relationships/image" Target="../media/image141.png"/><Relationship Id="rId20" Type="http://schemas.openxmlformats.org/officeDocument/2006/relationships/image" Target="../media/image96.svg"/><Relationship Id="rId41" Type="http://schemas.openxmlformats.org/officeDocument/2006/relationships/image" Target="../media/image117.png"/><Relationship Id="rId54" Type="http://schemas.openxmlformats.org/officeDocument/2006/relationships/image" Target="../media/image128.svg"/><Relationship Id="rId62" Type="http://schemas.openxmlformats.org/officeDocument/2006/relationships/image" Target="../media/image136.svg"/><Relationship Id="rId70" Type="http://schemas.openxmlformats.org/officeDocument/2006/relationships/image" Target="../media/image144.svg"/><Relationship Id="rId75" Type="http://schemas.openxmlformats.org/officeDocument/2006/relationships/image" Target="../media/image14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2.svg"/><Relationship Id="rId15" Type="http://schemas.openxmlformats.org/officeDocument/2006/relationships/image" Target="../media/image91.png"/><Relationship Id="rId23" Type="http://schemas.openxmlformats.org/officeDocument/2006/relationships/image" Target="../media/image99.png"/><Relationship Id="rId28" Type="http://schemas.openxmlformats.org/officeDocument/2006/relationships/image" Target="../media/image104.svg"/><Relationship Id="rId36" Type="http://schemas.openxmlformats.org/officeDocument/2006/relationships/image" Target="../media/image112.svg"/><Relationship Id="rId49" Type="http://schemas.openxmlformats.org/officeDocument/2006/relationships/image" Target="../media/image19.png"/><Relationship Id="rId57" Type="http://schemas.openxmlformats.org/officeDocument/2006/relationships/image" Target="../media/image131.png"/><Relationship Id="rId10" Type="http://schemas.openxmlformats.org/officeDocument/2006/relationships/image" Target="../media/image86.svg"/><Relationship Id="rId31" Type="http://schemas.openxmlformats.org/officeDocument/2006/relationships/image" Target="../media/image107.png"/><Relationship Id="rId44" Type="http://schemas.openxmlformats.org/officeDocument/2006/relationships/image" Target="../media/image120.svg"/><Relationship Id="rId52" Type="http://schemas.openxmlformats.org/officeDocument/2006/relationships/image" Target="../media/image126.svg"/><Relationship Id="rId60" Type="http://schemas.openxmlformats.org/officeDocument/2006/relationships/image" Target="../media/image134.svg"/><Relationship Id="rId65" Type="http://schemas.openxmlformats.org/officeDocument/2006/relationships/image" Target="../media/image139.png"/><Relationship Id="rId73" Type="http://schemas.openxmlformats.org/officeDocument/2006/relationships/image" Target="../media/image147.png"/><Relationship Id="rId78" Type="http://schemas.openxmlformats.org/officeDocument/2006/relationships/image" Target="../media/image22.svg"/><Relationship Id="rId81" Type="http://schemas.openxmlformats.org/officeDocument/2006/relationships/image" Target="../media/image153.png"/><Relationship Id="rId4" Type="http://schemas.openxmlformats.org/officeDocument/2006/relationships/image" Target="../media/image80.svg"/><Relationship Id="rId9" Type="http://schemas.openxmlformats.org/officeDocument/2006/relationships/image" Target="../media/image85.png"/><Relationship Id="rId13" Type="http://schemas.openxmlformats.org/officeDocument/2006/relationships/image" Target="../media/image89.png"/><Relationship Id="rId18" Type="http://schemas.openxmlformats.org/officeDocument/2006/relationships/image" Target="../media/image94.svg"/><Relationship Id="rId39" Type="http://schemas.openxmlformats.org/officeDocument/2006/relationships/image" Target="../media/image115.png"/><Relationship Id="rId34" Type="http://schemas.openxmlformats.org/officeDocument/2006/relationships/image" Target="../media/image110.svg"/><Relationship Id="rId50" Type="http://schemas.openxmlformats.org/officeDocument/2006/relationships/image" Target="../media/image20.svg"/><Relationship Id="rId55" Type="http://schemas.openxmlformats.org/officeDocument/2006/relationships/image" Target="../media/image129.png"/><Relationship Id="rId76" Type="http://schemas.openxmlformats.org/officeDocument/2006/relationships/image" Target="../media/image150.svg"/><Relationship Id="rId7" Type="http://schemas.openxmlformats.org/officeDocument/2006/relationships/image" Target="../media/image83.png"/><Relationship Id="rId71" Type="http://schemas.openxmlformats.org/officeDocument/2006/relationships/image" Target="../media/image145.png"/><Relationship Id="rId2" Type="http://schemas.openxmlformats.org/officeDocument/2006/relationships/notesSlide" Target="../notesSlides/notesSlide2.xml"/><Relationship Id="rId29" Type="http://schemas.openxmlformats.org/officeDocument/2006/relationships/image" Target="../media/image105.png"/><Relationship Id="rId24" Type="http://schemas.openxmlformats.org/officeDocument/2006/relationships/image" Target="../media/image100.svg"/><Relationship Id="rId40" Type="http://schemas.openxmlformats.org/officeDocument/2006/relationships/image" Target="../media/image116.svg"/><Relationship Id="rId45" Type="http://schemas.openxmlformats.org/officeDocument/2006/relationships/image" Target="../media/image121.png"/><Relationship Id="rId66" Type="http://schemas.openxmlformats.org/officeDocument/2006/relationships/image" Target="../media/image140.sv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sv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C968AA-A9BE-7CC2-7B6D-1EBC7A5F42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ln>
            <a:solidFill>
              <a:srgbClr val="4472C4"/>
            </a:solidFill>
          </a:ln>
        </p:spPr>
        <p:txBody>
          <a:bodyPr/>
          <a:lstStyle/>
          <a:p>
            <a:r>
              <a:rPr lang="en-LT" dirty="0"/>
              <a:t>Pristatymo</a:t>
            </a:r>
            <a:br>
              <a:rPr lang="en-LT" dirty="0"/>
            </a:br>
            <a:r>
              <a:rPr lang="en-LT" dirty="0"/>
              <a:t>pavadinimas</a:t>
            </a:r>
          </a:p>
        </p:txBody>
      </p:sp>
    </p:spTree>
    <p:extLst>
      <p:ext uri="{BB962C8B-B14F-4D97-AF65-F5344CB8AC3E}">
        <p14:creationId xmlns:p14="http://schemas.microsoft.com/office/powerpoint/2010/main" val="9464758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94EAA9-65ED-240D-66A6-9DACA89DFC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BD65CF-5198-81F2-4FCA-39E0ECEF467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77089" y="2978870"/>
            <a:ext cx="11734708" cy="3120272"/>
          </a:xfrm>
        </p:spPr>
        <p:txBody>
          <a:bodyPr numCol="3">
            <a:normAutofit fontScale="92500" lnSpcReduction="20000"/>
          </a:bodyPr>
          <a:lstStyle/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zaertc</a:t>
            </a:r>
            <a:r>
              <a:rPr lang="en-GB" dirty="0"/>
              <a:t>, </a:t>
            </a:r>
            <a:r>
              <a:rPr lang="en-GB" dirty="0" err="1"/>
              <a:t>uut</a:t>
            </a:r>
            <a:r>
              <a:rPr lang="en-GB" dirty="0"/>
              <a:t> </a:t>
            </a:r>
            <a:r>
              <a:rPr lang="en-GB" dirty="0" err="1"/>
              <a:t>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</a:t>
            </a:r>
          </a:p>
          <a:p>
            <a:endParaRPr lang="en-GB" dirty="0"/>
          </a:p>
          <a:p>
            <a:r>
              <a:rPr lang="en-GB" dirty="0"/>
              <a:t>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nu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0D7AAC-B81F-F7B0-B810-DC680918D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B6BCC-5505-C644-96E3-77A185586C24}" type="datetime1">
              <a:rPr lang="en-US" smtClean="0"/>
              <a:t>3/24/2023</a:t>
            </a:fld>
            <a:endParaRPr lang="en-L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F0B165-F169-3CFB-ACB4-65EDF186B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9B1CA-0933-A740-9D92-4BFEE767CF99}" type="slidenum">
              <a:rPr lang="en-LT" smtClean="0"/>
              <a:pPr/>
              <a:t>10</a:t>
            </a:fld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21534685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94EAA9-65ED-240D-66A6-9DACA89DFC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BD65CF-5198-81F2-4FCA-39E0ECEF467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77089" y="3236078"/>
            <a:ext cx="11734708" cy="3120272"/>
          </a:xfrm>
        </p:spPr>
        <p:txBody>
          <a:bodyPr numCol="4">
            <a:normAutofit fontScale="92500" lnSpcReduction="20000"/>
          </a:bodyPr>
          <a:lstStyle/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zaertc</a:t>
            </a:r>
            <a:r>
              <a:rPr lang="en-GB" dirty="0"/>
              <a:t>, </a:t>
            </a:r>
            <a:r>
              <a:rPr lang="en-GB" dirty="0" err="1"/>
              <a:t>uut</a:t>
            </a:r>
            <a:r>
              <a:rPr lang="en-GB" dirty="0"/>
              <a:t> </a:t>
            </a:r>
            <a:r>
              <a:rPr lang="en-GB" dirty="0" err="1"/>
              <a:t>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</a:t>
            </a:r>
          </a:p>
          <a:p>
            <a:endParaRPr lang="en-GB" dirty="0"/>
          </a:p>
          <a:p>
            <a:r>
              <a:rPr lang="en-GB" dirty="0"/>
              <a:t>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nu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0D7AAC-B81F-F7B0-B810-DC680918D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B6BCC-5505-C644-96E3-77A185586C24}" type="datetime1">
              <a:rPr lang="en-US" smtClean="0"/>
              <a:t>3/24/2023</a:t>
            </a:fld>
            <a:endParaRPr lang="en-L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F0B165-F169-3CFB-ACB4-65EDF186B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9B1CA-0933-A740-9D92-4BFEE767CF99}" type="slidenum">
              <a:rPr lang="en-LT" smtClean="0"/>
              <a:pPr/>
              <a:t>11</a:t>
            </a:fld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22080730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F838A75E-5A1B-1450-2E9A-4A0F8F253DC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endParaRPr lang="en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AF8976-F4AD-0B3C-A6BE-7AF90E9E437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</a:p>
          <a:p>
            <a:pPr lvl="0"/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</a:p>
          <a:p>
            <a:pPr lvl="0"/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, </a:t>
            </a:r>
          </a:p>
          <a:p>
            <a:pPr lvl="0"/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</a:t>
            </a:r>
          </a:p>
          <a:p>
            <a:pPr lvl="0"/>
            <a:r>
              <a:rPr lang="en-GB" dirty="0"/>
              <a:t>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</a:t>
            </a:r>
          </a:p>
          <a:p>
            <a:pPr lvl="0"/>
            <a:r>
              <a:rPr lang="en-GB" dirty="0"/>
              <a:t>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</a:p>
          <a:p>
            <a:pPr lvl="0"/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2724DE-8DDF-05B9-2454-06951BEEAED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D683264-A145-DA62-EC7B-861C1250F2B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7667404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D5998-F699-8934-B451-E99830CC54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7090" y="235671"/>
            <a:ext cx="4551388" cy="1515069"/>
          </a:xfrm>
        </p:spPr>
        <p:txBody>
          <a:bodyPr/>
          <a:lstStyle/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</a:t>
            </a:r>
            <a:endParaRPr lang="en-LT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2CC88E-5DFD-2AFA-400B-71C1EFE1E2C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77814" y="4694663"/>
            <a:ext cx="3038410" cy="1527906"/>
          </a:xfrm>
        </p:spPr>
        <p:txBody>
          <a:bodyPr>
            <a:normAutofit/>
          </a:bodyPr>
          <a:lstStyle/>
          <a:p>
            <a:endParaRPr lang="en-LT" sz="1400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060513F-A668-C3A5-7381-DC0D9C10FBE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661210" y="235671"/>
            <a:ext cx="7530789" cy="6485803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1CA5BE3-D439-6298-F11F-6126CC13E4E2}"/>
              </a:ext>
            </a:extLst>
          </p:cNvPr>
          <p:cNvSpPr txBox="1">
            <a:spLocks/>
          </p:cNvSpPr>
          <p:nvPr/>
        </p:nvSpPr>
        <p:spPr>
          <a:xfrm rot="10800000">
            <a:off x="277090" y="1605775"/>
            <a:ext cx="4070689" cy="85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i="0" kern="1200">
                <a:solidFill>
                  <a:srgbClr val="FFDB00"/>
                </a:solidFill>
                <a:latin typeface="RB Faktum Neue Condensed" pitchFamily="2" charset="77"/>
                <a:ea typeface="+mj-ea"/>
                <a:cs typeface="+mj-cs"/>
              </a:defRPr>
            </a:lvl1pPr>
          </a:lstStyle>
          <a:p>
            <a:pPr algn="r"/>
            <a:r>
              <a:rPr lang="en-GB" dirty="0" err="1">
                <a:solidFill>
                  <a:srgbClr val="FFB8FF"/>
                </a:solidFill>
              </a:rPr>
              <a:t>amet</a:t>
            </a:r>
            <a:r>
              <a:rPr lang="en-GB" dirty="0">
                <a:solidFill>
                  <a:srgbClr val="FFB8FF"/>
                </a:solidFill>
              </a:rPr>
              <a:t>.</a:t>
            </a:r>
            <a:endParaRPr lang="en-LT" dirty="0">
              <a:solidFill>
                <a:srgbClr val="FFB8FF"/>
              </a:solidFill>
            </a:endParaRP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0D998445-F7FE-2EB1-54E0-E260CCE45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302FC-850C-D34D-8874-80E3FD3E3D05}" type="datetime1">
              <a:rPr lang="en-US" smtClean="0"/>
              <a:t>3/24/2023</a:t>
            </a:fld>
            <a:endParaRPr lang="en-LT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31983E6-3646-2686-95AB-6422609DC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9B1CA-0933-A740-9D92-4BFEE767CF99}" type="slidenum">
              <a:rPr lang="en-LT" smtClean="0"/>
              <a:pPr/>
              <a:t>13</a:t>
            </a:fld>
            <a:endParaRPr lang="en-LT"/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C79877B2-ED76-22BF-036A-1AABA9BE662D}"/>
              </a:ext>
            </a:extLst>
          </p:cNvPr>
          <p:cNvSpPr txBox="1">
            <a:spLocks/>
          </p:cNvSpPr>
          <p:nvPr/>
        </p:nvSpPr>
        <p:spPr>
          <a:xfrm>
            <a:off x="277814" y="4279711"/>
            <a:ext cx="1626569" cy="29861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i="0" kern="1200">
                <a:solidFill>
                  <a:srgbClr val="26A768"/>
                </a:solidFill>
                <a:latin typeface="RB Faktum Neue Condensed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b="0" i="0" kern="1200">
                <a:solidFill>
                  <a:srgbClr val="FFDB00"/>
                </a:solidFill>
                <a:latin typeface="RB Faktum Neue Condensed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b="0" i="0" kern="1200">
                <a:solidFill>
                  <a:srgbClr val="FFDB00"/>
                </a:solidFill>
                <a:latin typeface="RB Faktum Neue Condensed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b="0" i="0" kern="1200">
                <a:solidFill>
                  <a:srgbClr val="FFDB00"/>
                </a:solidFill>
                <a:latin typeface="RB Faktum Neue Condensed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b="0" i="0" kern="1200">
                <a:solidFill>
                  <a:srgbClr val="FFDB00"/>
                </a:solidFill>
                <a:latin typeface="RB Faktum Neue Condense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err="1">
                <a:solidFill>
                  <a:srgbClr val="FFB8FF"/>
                </a:solidFill>
              </a:rPr>
              <a:t>Antraštė</a:t>
            </a:r>
            <a:r>
              <a:rPr lang="en-GB" dirty="0">
                <a:solidFill>
                  <a:srgbClr val="FFB8FF"/>
                </a:solidFill>
              </a:rPr>
              <a:t> 4</a:t>
            </a:r>
          </a:p>
          <a:p>
            <a:endParaRPr lang="en-GB" dirty="0">
              <a:solidFill>
                <a:srgbClr val="FFB8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7744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D5998-F699-8934-B451-E99830CC545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2CC88E-5DFD-2AFA-400B-71C1EFE1E2C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060513F-A668-C3A5-7381-DC0D9C10FBE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35710168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1B1C03-A5B0-9B30-02EE-C8454E93B01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797A1A-0710-CD12-7657-997073930FB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77089" y="1559045"/>
            <a:ext cx="3854335" cy="531490"/>
          </a:xfrm>
        </p:spPr>
        <p:txBody>
          <a:bodyPr/>
          <a:lstStyle/>
          <a:p>
            <a:endParaRPr lang="en-LT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D560DF-07C7-36DF-4619-09F72BD1004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66807" y="2141769"/>
            <a:ext cx="1451234" cy="4480559"/>
          </a:xfrm>
        </p:spPr>
        <p:txBody>
          <a:bodyPr>
            <a:normAutofit/>
          </a:bodyPr>
          <a:lstStyle/>
          <a:p>
            <a:pPr>
              <a:lnSpc>
                <a:spcPts val="3320"/>
              </a:lnSpc>
              <a:spcBef>
                <a:spcPts val="0"/>
              </a:spcBef>
            </a:pPr>
            <a:endParaRPr lang="en-LT" sz="1600" dirty="0"/>
          </a:p>
        </p:txBody>
      </p:sp>
      <p:graphicFrame>
        <p:nvGraphicFramePr>
          <p:cNvPr id="6" name="Chart Placeholder 5">
            <a:extLst>
              <a:ext uri="{FF2B5EF4-FFF2-40B4-BE49-F238E27FC236}">
                <a16:creationId xmlns:a16="http://schemas.microsoft.com/office/drawing/2014/main" id="{8B1A4523-EC84-3D24-788D-6AE5C590D0A7}"/>
              </a:ext>
            </a:extLst>
          </p:cNvPr>
          <p:cNvGraphicFramePr>
            <a:graphicFrameLocks noGrp="1"/>
          </p:cNvGraphicFramePr>
          <p:nvPr>
            <p:ph type="chart" sz="quarter" idx="17"/>
            <p:extLst>
              <p:ext uri="{D42A27DB-BD31-4B8C-83A1-F6EECF244321}">
                <p14:modId xmlns:p14="http://schemas.microsoft.com/office/powerpoint/2010/main" val="3503485005"/>
              </p:ext>
            </p:extLst>
          </p:nvPr>
        </p:nvGraphicFramePr>
        <p:xfrm>
          <a:off x="5220393" y="234950"/>
          <a:ext cx="6475614" cy="63873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47CADDA9-5BF7-14A5-904F-5F690B861F30}"/>
              </a:ext>
            </a:extLst>
          </p:cNvPr>
          <p:cNvSpPr/>
          <p:nvPr/>
        </p:nvSpPr>
        <p:spPr>
          <a:xfrm>
            <a:off x="384131" y="2263168"/>
            <a:ext cx="284206" cy="284206"/>
          </a:xfrm>
          <a:prstGeom prst="rect">
            <a:avLst/>
          </a:prstGeom>
          <a:solidFill>
            <a:srgbClr val="B9C7CF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1E44C09-7948-1F5C-841C-69ACCADCC8E4}"/>
              </a:ext>
            </a:extLst>
          </p:cNvPr>
          <p:cNvSpPr/>
          <p:nvPr/>
        </p:nvSpPr>
        <p:spPr>
          <a:xfrm>
            <a:off x="384131" y="2666826"/>
            <a:ext cx="284206" cy="284206"/>
          </a:xfrm>
          <a:prstGeom prst="rect">
            <a:avLst/>
          </a:prstGeom>
          <a:solidFill>
            <a:srgbClr val="FFDB0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CAEE0F9-56AD-CAC7-BF9E-63894446CE2E}"/>
              </a:ext>
            </a:extLst>
          </p:cNvPr>
          <p:cNvSpPr/>
          <p:nvPr/>
        </p:nvSpPr>
        <p:spPr>
          <a:xfrm>
            <a:off x="384131" y="3123665"/>
            <a:ext cx="284206" cy="284206"/>
          </a:xfrm>
          <a:prstGeom prst="rect">
            <a:avLst/>
          </a:prstGeom>
          <a:solidFill>
            <a:srgbClr val="FF7C1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68A1DFF-769C-E7EA-1D4E-2BB050FB90F7}"/>
              </a:ext>
            </a:extLst>
          </p:cNvPr>
          <p:cNvSpPr/>
          <p:nvPr/>
        </p:nvSpPr>
        <p:spPr>
          <a:xfrm>
            <a:off x="384131" y="3580504"/>
            <a:ext cx="284206" cy="284206"/>
          </a:xfrm>
          <a:prstGeom prst="rect">
            <a:avLst/>
          </a:prstGeom>
          <a:solidFill>
            <a:srgbClr val="EF0036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BE67D87-9B76-33AF-E180-0DFEE44AC843}"/>
              </a:ext>
            </a:extLst>
          </p:cNvPr>
          <p:cNvSpPr/>
          <p:nvPr/>
        </p:nvSpPr>
        <p:spPr>
          <a:xfrm>
            <a:off x="384131" y="4037343"/>
            <a:ext cx="284206" cy="284206"/>
          </a:xfrm>
          <a:prstGeom prst="rect">
            <a:avLst/>
          </a:prstGeom>
          <a:solidFill>
            <a:srgbClr val="FFB8FF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C4513D7-4893-8E0F-88C6-CE650C200F9A}"/>
              </a:ext>
            </a:extLst>
          </p:cNvPr>
          <p:cNvSpPr/>
          <p:nvPr/>
        </p:nvSpPr>
        <p:spPr>
          <a:xfrm>
            <a:off x="384131" y="4494182"/>
            <a:ext cx="284206" cy="284206"/>
          </a:xfrm>
          <a:prstGeom prst="rect">
            <a:avLst/>
          </a:prstGeom>
          <a:solidFill>
            <a:srgbClr val="8844A9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C048B7F-407F-B69D-4E76-7A74AB6E218C}"/>
              </a:ext>
            </a:extLst>
          </p:cNvPr>
          <p:cNvSpPr/>
          <p:nvPr/>
        </p:nvSpPr>
        <p:spPr>
          <a:xfrm>
            <a:off x="384131" y="4951021"/>
            <a:ext cx="284206" cy="284206"/>
          </a:xfrm>
          <a:prstGeom prst="rect">
            <a:avLst/>
          </a:prstGeom>
          <a:solidFill>
            <a:srgbClr val="0356CF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C076EC0-29D7-65B9-2689-DF2215E51330}"/>
              </a:ext>
            </a:extLst>
          </p:cNvPr>
          <p:cNvSpPr/>
          <p:nvPr/>
        </p:nvSpPr>
        <p:spPr>
          <a:xfrm>
            <a:off x="384131" y="5407860"/>
            <a:ext cx="284206" cy="284206"/>
          </a:xfrm>
          <a:prstGeom prst="rect">
            <a:avLst/>
          </a:prstGeom>
          <a:solidFill>
            <a:srgbClr val="96D4E6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CF8B2DA-8FD8-879C-165E-CBBF989F490B}"/>
              </a:ext>
            </a:extLst>
          </p:cNvPr>
          <p:cNvSpPr/>
          <p:nvPr/>
        </p:nvSpPr>
        <p:spPr>
          <a:xfrm>
            <a:off x="384131" y="5864699"/>
            <a:ext cx="284206" cy="284206"/>
          </a:xfrm>
          <a:prstGeom prst="rect">
            <a:avLst/>
          </a:prstGeom>
          <a:solidFill>
            <a:srgbClr val="26A768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A76EA89-BA97-6941-FFF8-2EB156C3FE40}"/>
              </a:ext>
            </a:extLst>
          </p:cNvPr>
          <p:cNvSpPr/>
          <p:nvPr/>
        </p:nvSpPr>
        <p:spPr>
          <a:xfrm>
            <a:off x="384131" y="6321534"/>
            <a:ext cx="284206" cy="284206"/>
          </a:xfrm>
          <a:prstGeom prst="rect">
            <a:avLst/>
          </a:prstGeom>
          <a:solidFill>
            <a:srgbClr val="01473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0063398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50ED7-61AA-3FF2-8444-6EAE51C624E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593FB0-F903-F5A4-735B-F59E12D733F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86ECDD-F5A1-7F4A-BDF8-873D4C37915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A945BA02-8C4C-E1A1-5147-AA40E945B229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42031280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Graphic 32">
            <a:extLst>
              <a:ext uri="{FF2B5EF4-FFF2-40B4-BE49-F238E27FC236}">
                <a16:creationId xmlns:a16="http://schemas.microsoft.com/office/drawing/2014/main" id="{88AB9017-87BD-BADC-A8A2-C027E6E9EB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1096" y="744082"/>
            <a:ext cx="1277351" cy="1277351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4B9BD0E2-F678-B08E-FEE8-9838203C66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98372" y="744082"/>
            <a:ext cx="1277351" cy="1277351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10EAD408-F8ED-DCA9-F8DF-10325C7D22B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2415" y="3816831"/>
            <a:ext cx="1277351" cy="1277351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93BAB388-ED2B-9D79-AE3A-D831AAE6437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245648" y="744082"/>
            <a:ext cx="1277351" cy="1277351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62F28C68-9C56-5F8A-1092-A6594F7886E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692924" y="744082"/>
            <a:ext cx="1277351" cy="1277351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627AADBE-555E-FC2F-7597-F4A9E657E55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140200" y="744082"/>
            <a:ext cx="1277351" cy="1277351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144DDFE8-C1AA-344C-DD24-47744AB4899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7587476" y="744082"/>
            <a:ext cx="1277351" cy="1277351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3FBBCFC7-14F4-D097-D447-2ECF880C312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9034752" y="744082"/>
            <a:ext cx="1277351" cy="1277351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88893E42-2F45-B268-8B38-486EB789EE9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367372" y="5416334"/>
            <a:ext cx="1358879" cy="1358879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83D60689-7311-5CE7-F196-11626146164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0482025" y="744082"/>
            <a:ext cx="1358879" cy="1358879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F96DFE7D-0028-CA87-B3B1-955C13F69A97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65326" y="2260074"/>
            <a:ext cx="1806381" cy="1358879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33705705-8B64-09B1-E370-E84849236BBF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5431126" y="2260074"/>
            <a:ext cx="1582630" cy="1358879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2DA340D1-373D-997C-6CEE-89354EA18530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2315311" y="3776067"/>
            <a:ext cx="1358879" cy="1358879"/>
          </a:xfrm>
          <a:prstGeom prst="rect">
            <a:avLst/>
          </a:prstGeom>
        </p:spPr>
      </p:pic>
      <p:pic>
        <p:nvPicPr>
          <p:cNvPr id="59" name="Graphic 58">
            <a:extLst>
              <a:ext uri="{FF2B5EF4-FFF2-40B4-BE49-F238E27FC236}">
                <a16:creationId xmlns:a16="http://schemas.microsoft.com/office/drawing/2014/main" id="{1FEEEAF7-9B12-F39A-DC34-2B33E571C06A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2149796" y="2260074"/>
            <a:ext cx="1358879" cy="1358879"/>
          </a:xfrm>
          <a:prstGeom prst="rect">
            <a:avLst/>
          </a:prstGeom>
        </p:spPr>
      </p:pic>
      <p:pic>
        <p:nvPicPr>
          <p:cNvPr id="61" name="Graphic 60">
            <a:extLst>
              <a:ext uri="{FF2B5EF4-FFF2-40B4-BE49-F238E27FC236}">
                <a16:creationId xmlns:a16="http://schemas.microsoft.com/office/drawing/2014/main" id="{5D88158F-9C88-033E-DFE2-0CC62AA856DC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3790461" y="2260074"/>
            <a:ext cx="1358879" cy="1358879"/>
          </a:xfrm>
          <a:prstGeom prst="rect">
            <a:avLst/>
          </a:prstGeom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67172A38-190E-B729-BCED-698EA74E777F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6404159" y="3776067"/>
            <a:ext cx="1358879" cy="1358879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181C1F5B-6965-9EF0-91C1-E3BC03CDFBFD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7295542" y="2260074"/>
            <a:ext cx="1358879" cy="1358879"/>
          </a:xfrm>
          <a:prstGeom prst="rect">
            <a:avLst/>
          </a:prstGeom>
        </p:spPr>
      </p:pic>
      <p:pic>
        <p:nvPicPr>
          <p:cNvPr id="67" name="Graphic 66">
            <a:extLst>
              <a:ext uri="{FF2B5EF4-FFF2-40B4-BE49-F238E27FC236}">
                <a16:creationId xmlns:a16="http://schemas.microsoft.com/office/drawing/2014/main" id="{F707B1E3-48E1-A315-DB44-A36573481116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0576874" y="2260074"/>
            <a:ext cx="1358879" cy="1358879"/>
          </a:xfrm>
          <a:prstGeom prst="rect">
            <a:avLst/>
          </a:prstGeom>
        </p:spPr>
      </p:pic>
      <p:pic>
        <p:nvPicPr>
          <p:cNvPr id="69" name="Graphic 68">
            <a:extLst>
              <a:ext uri="{FF2B5EF4-FFF2-40B4-BE49-F238E27FC236}">
                <a16:creationId xmlns:a16="http://schemas.microsoft.com/office/drawing/2014/main" id="{64FA8A33-F04C-F837-168D-A2CBC1FAD418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8936207" y="2260074"/>
            <a:ext cx="1358879" cy="1358879"/>
          </a:xfrm>
          <a:prstGeom prst="rect">
            <a:avLst/>
          </a:prstGeom>
        </p:spPr>
      </p:pic>
      <p:pic>
        <p:nvPicPr>
          <p:cNvPr id="71" name="Graphic 70">
            <a:extLst>
              <a:ext uri="{FF2B5EF4-FFF2-40B4-BE49-F238E27FC236}">
                <a16:creationId xmlns:a16="http://schemas.microsoft.com/office/drawing/2014/main" id="{1B295F04-2F1E-E401-C0D6-1433F1ADB19E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7581810" y="5416334"/>
            <a:ext cx="1358879" cy="1358879"/>
          </a:xfrm>
          <a:prstGeom prst="rect">
            <a:avLst/>
          </a:prstGeom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718C43D8-96E8-8E30-B27E-342DB54C4BD8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6019688" y="5416334"/>
            <a:ext cx="1358879" cy="1358879"/>
          </a:xfrm>
          <a:prstGeom prst="rect">
            <a:avLst/>
          </a:prstGeom>
        </p:spPr>
      </p:pic>
      <p:pic>
        <p:nvPicPr>
          <p:cNvPr id="75" name="Graphic 74">
            <a:extLst>
              <a:ext uri="{FF2B5EF4-FFF2-40B4-BE49-F238E27FC236}">
                <a16:creationId xmlns:a16="http://schemas.microsoft.com/office/drawing/2014/main" id="{F29D9997-7910-C45A-5719-872791626279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9143932" y="5416334"/>
            <a:ext cx="1358879" cy="1358879"/>
          </a:xfrm>
          <a:prstGeom prst="rect">
            <a:avLst/>
          </a:prstGeom>
        </p:spPr>
      </p:pic>
      <p:pic>
        <p:nvPicPr>
          <p:cNvPr id="77" name="Graphic 76">
            <a:extLst>
              <a:ext uri="{FF2B5EF4-FFF2-40B4-BE49-F238E27FC236}">
                <a16:creationId xmlns:a16="http://schemas.microsoft.com/office/drawing/2014/main" id="{6DD8AEA6-231C-8225-F351-322ABBA9FBC6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4359735" y="3776067"/>
            <a:ext cx="1358879" cy="1358879"/>
          </a:xfrm>
          <a:prstGeom prst="rect">
            <a:avLst/>
          </a:prstGeom>
        </p:spPr>
      </p:pic>
      <p:pic>
        <p:nvPicPr>
          <p:cNvPr id="79" name="Graphic 78">
            <a:extLst>
              <a:ext uri="{FF2B5EF4-FFF2-40B4-BE49-F238E27FC236}">
                <a16:creationId xmlns:a16="http://schemas.microsoft.com/office/drawing/2014/main" id="{48E1FC72-64B8-415F-C6F3-0D049D35BEB4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8448583" y="3776067"/>
            <a:ext cx="1358879" cy="1358879"/>
          </a:xfrm>
          <a:prstGeom prst="rect">
            <a:avLst/>
          </a:prstGeom>
        </p:spPr>
      </p:pic>
      <p:pic>
        <p:nvPicPr>
          <p:cNvPr id="81" name="Graphic 80">
            <a:extLst>
              <a:ext uri="{FF2B5EF4-FFF2-40B4-BE49-F238E27FC236}">
                <a16:creationId xmlns:a16="http://schemas.microsoft.com/office/drawing/2014/main" id="{7B98F93D-4D79-8ED9-6CC2-7FFFC2F684CB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2183353" y="5416334"/>
            <a:ext cx="1828211" cy="1358879"/>
          </a:xfrm>
          <a:prstGeom prst="rect">
            <a:avLst/>
          </a:prstGeom>
        </p:spPr>
      </p:pic>
      <p:pic>
        <p:nvPicPr>
          <p:cNvPr id="83" name="Graphic 82">
            <a:extLst>
              <a:ext uri="{FF2B5EF4-FFF2-40B4-BE49-F238E27FC236}">
                <a16:creationId xmlns:a16="http://schemas.microsoft.com/office/drawing/2014/main" id="{F737B177-BDD8-CF10-0ABF-882B8B400B2E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4214807" y="5416334"/>
            <a:ext cx="1855497" cy="1358879"/>
          </a:xfrm>
          <a:prstGeom prst="rect">
            <a:avLst/>
          </a:prstGeom>
        </p:spPr>
      </p:pic>
      <p:pic>
        <p:nvPicPr>
          <p:cNvPr id="85" name="Graphic 84">
            <a:extLst>
              <a:ext uri="{FF2B5EF4-FFF2-40B4-BE49-F238E27FC236}">
                <a16:creationId xmlns:a16="http://schemas.microsoft.com/office/drawing/2014/main" id="{CA367C9D-2F2E-0D0F-47B6-DD1972D33590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10706053" y="5416334"/>
            <a:ext cx="1358879" cy="1358879"/>
          </a:xfrm>
          <a:prstGeom prst="rect">
            <a:avLst/>
          </a:prstGeom>
        </p:spPr>
      </p:pic>
      <p:pic>
        <p:nvPicPr>
          <p:cNvPr id="87" name="Graphic 86">
            <a:extLst>
              <a:ext uri="{FF2B5EF4-FFF2-40B4-BE49-F238E27FC236}">
                <a16:creationId xmlns:a16="http://schemas.microsoft.com/office/drawing/2014/main" id="{E0F76A84-3208-C2CD-E1B3-975CD7D2E70D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10493009" y="3776067"/>
            <a:ext cx="1358879" cy="1358879"/>
          </a:xfrm>
          <a:prstGeom prst="rect">
            <a:avLst/>
          </a:prstGeom>
        </p:spPr>
      </p:pic>
      <p:sp>
        <p:nvSpPr>
          <p:cNvPr id="88" name="Text Placeholder 2">
            <a:extLst>
              <a:ext uri="{FF2B5EF4-FFF2-40B4-BE49-F238E27FC236}">
                <a16:creationId xmlns:a16="http://schemas.microsoft.com/office/drawing/2014/main" id="{C672CD29-24DB-0DEF-107A-CB3355364DBD}"/>
              </a:ext>
            </a:extLst>
          </p:cNvPr>
          <p:cNvSpPr txBox="1">
            <a:spLocks/>
          </p:cNvSpPr>
          <p:nvPr/>
        </p:nvSpPr>
        <p:spPr>
          <a:xfrm>
            <a:off x="192445" y="230594"/>
            <a:ext cx="6029996" cy="65534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400" b="0" i="0" kern="1200">
                <a:solidFill>
                  <a:srgbClr val="F9EFDB"/>
                </a:solidFill>
                <a:latin typeface="RB Faktum Neue Condensed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>
                <a:solidFill>
                  <a:srgbClr val="F9EFDB"/>
                </a:solidFill>
                <a:latin typeface="RB Faktum Neue Condensed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>
                <a:solidFill>
                  <a:srgbClr val="F9EFDB"/>
                </a:solidFill>
                <a:latin typeface="RB Faktum Neue Condensed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>
                <a:solidFill>
                  <a:srgbClr val="F9EFDB"/>
                </a:solidFill>
                <a:latin typeface="RB Faktum Neue Condensed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>
                <a:solidFill>
                  <a:srgbClr val="F9EFDB"/>
                </a:solidFill>
                <a:latin typeface="RB Faktum Neue Condense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err="1">
                <a:solidFill>
                  <a:srgbClr val="FFB8FF"/>
                </a:solidFill>
              </a:rPr>
              <a:t>Iliustracijos</a:t>
            </a:r>
            <a:r>
              <a:rPr lang="en-GB" dirty="0">
                <a:solidFill>
                  <a:srgbClr val="FFB8FF"/>
                </a:solidFill>
              </a:rPr>
              <a:t> – </a:t>
            </a:r>
            <a:r>
              <a:rPr lang="en-GB" dirty="0" err="1">
                <a:solidFill>
                  <a:srgbClr val="FFB8FF"/>
                </a:solidFill>
              </a:rPr>
              <a:t>galima</a:t>
            </a:r>
            <a:r>
              <a:rPr lang="en-GB" dirty="0">
                <a:solidFill>
                  <a:srgbClr val="FFB8FF"/>
                </a:solidFill>
              </a:rPr>
              <a:t> </a:t>
            </a:r>
            <a:r>
              <a:rPr lang="en-GB" dirty="0" err="1">
                <a:solidFill>
                  <a:srgbClr val="FFB8FF"/>
                </a:solidFill>
              </a:rPr>
              <a:t>kopijuoti</a:t>
            </a:r>
            <a:r>
              <a:rPr lang="en-GB" dirty="0">
                <a:solidFill>
                  <a:srgbClr val="FFB8FF"/>
                </a:solidFill>
              </a:rPr>
              <a:t>, </a:t>
            </a:r>
            <a:r>
              <a:rPr lang="en-GB" dirty="0" err="1">
                <a:solidFill>
                  <a:srgbClr val="FFB8FF"/>
                </a:solidFill>
              </a:rPr>
              <a:t>didinti</a:t>
            </a:r>
            <a:r>
              <a:rPr lang="en-GB" dirty="0">
                <a:solidFill>
                  <a:srgbClr val="FFB8FF"/>
                </a:solidFill>
              </a:rPr>
              <a:t>, </a:t>
            </a:r>
            <a:r>
              <a:rPr lang="en-GB" dirty="0" err="1">
                <a:solidFill>
                  <a:srgbClr val="FFB8FF"/>
                </a:solidFill>
              </a:rPr>
              <a:t>keisti</a:t>
            </a:r>
            <a:r>
              <a:rPr lang="en-GB" dirty="0">
                <a:solidFill>
                  <a:srgbClr val="FFB8FF"/>
                </a:solidFill>
              </a:rPr>
              <a:t> </a:t>
            </a:r>
            <a:r>
              <a:rPr lang="en-GB" dirty="0" err="1">
                <a:solidFill>
                  <a:srgbClr val="FFB8FF"/>
                </a:solidFill>
              </a:rPr>
              <a:t>spalvą</a:t>
            </a:r>
            <a:endParaRPr lang="en-GB" dirty="0">
              <a:solidFill>
                <a:srgbClr val="FFB8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2120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ext Placeholder 2">
            <a:extLst>
              <a:ext uri="{FF2B5EF4-FFF2-40B4-BE49-F238E27FC236}">
                <a16:creationId xmlns:a16="http://schemas.microsoft.com/office/drawing/2014/main" id="{C672CD29-24DB-0DEF-107A-CB3355364DBD}"/>
              </a:ext>
            </a:extLst>
          </p:cNvPr>
          <p:cNvSpPr txBox="1">
            <a:spLocks/>
          </p:cNvSpPr>
          <p:nvPr/>
        </p:nvSpPr>
        <p:spPr>
          <a:xfrm>
            <a:off x="192445" y="230594"/>
            <a:ext cx="6029996" cy="6553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400" b="0" i="0" kern="1200">
                <a:solidFill>
                  <a:srgbClr val="F9EFDB"/>
                </a:solidFill>
                <a:latin typeface="RB Faktum Neue Condensed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>
                <a:solidFill>
                  <a:srgbClr val="F9EFDB"/>
                </a:solidFill>
                <a:latin typeface="RB Faktum Neue Condensed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>
                <a:solidFill>
                  <a:srgbClr val="F9EFDB"/>
                </a:solidFill>
                <a:latin typeface="RB Faktum Neue Condensed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>
                <a:solidFill>
                  <a:srgbClr val="F9EFDB"/>
                </a:solidFill>
                <a:latin typeface="RB Faktum Neue Condensed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>
                <a:solidFill>
                  <a:srgbClr val="F9EFDB"/>
                </a:solidFill>
                <a:latin typeface="RB Faktum Neue Condense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err="1">
                <a:solidFill>
                  <a:srgbClr val="FFB8FF"/>
                </a:solidFill>
              </a:rPr>
              <a:t>Ikonos</a:t>
            </a:r>
            <a:r>
              <a:rPr lang="en-GB" dirty="0">
                <a:solidFill>
                  <a:srgbClr val="FFB8FF"/>
                </a:solidFill>
              </a:rPr>
              <a:t> – </a:t>
            </a:r>
            <a:r>
              <a:rPr lang="en-GB" dirty="0" err="1">
                <a:solidFill>
                  <a:srgbClr val="FFB8FF"/>
                </a:solidFill>
              </a:rPr>
              <a:t>galima</a:t>
            </a:r>
            <a:r>
              <a:rPr lang="en-GB" dirty="0">
                <a:solidFill>
                  <a:srgbClr val="FFB8FF"/>
                </a:solidFill>
              </a:rPr>
              <a:t> </a:t>
            </a:r>
            <a:r>
              <a:rPr lang="en-GB" dirty="0" err="1">
                <a:solidFill>
                  <a:srgbClr val="FFB8FF"/>
                </a:solidFill>
              </a:rPr>
              <a:t>kopijuoti</a:t>
            </a:r>
            <a:r>
              <a:rPr lang="en-GB" dirty="0">
                <a:solidFill>
                  <a:srgbClr val="FFB8FF"/>
                </a:solidFill>
              </a:rPr>
              <a:t>, </a:t>
            </a:r>
            <a:r>
              <a:rPr lang="en-GB" dirty="0" err="1">
                <a:solidFill>
                  <a:srgbClr val="FFB8FF"/>
                </a:solidFill>
              </a:rPr>
              <a:t>didinti</a:t>
            </a:r>
            <a:r>
              <a:rPr lang="en-GB" dirty="0">
                <a:solidFill>
                  <a:srgbClr val="FFB8FF"/>
                </a:solidFill>
              </a:rPr>
              <a:t>, </a:t>
            </a:r>
            <a:r>
              <a:rPr lang="en-GB" dirty="0" err="1">
                <a:solidFill>
                  <a:srgbClr val="FFB8FF"/>
                </a:solidFill>
              </a:rPr>
              <a:t>keisti</a:t>
            </a:r>
            <a:r>
              <a:rPr lang="en-GB" dirty="0">
                <a:solidFill>
                  <a:srgbClr val="FFB8FF"/>
                </a:solidFill>
              </a:rPr>
              <a:t> </a:t>
            </a:r>
            <a:r>
              <a:rPr lang="en-GB" dirty="0" err="1">
                <a:solidFill>
                  <a:srgbClr val="FFB8FF"/>
                </a:solidFill>
              </a:rPr>
              <a:t>spalvą</a:t>
            </a:r>
            <a:endParaRPr lang="en-GB" dirty="0">
              <a:solidFill>
                <a:srgbClr val="FFB8FF"/>
              </a:solidFill>
            </a:endParaRPr>
          </a:p>
        </p:txBody>
      </p:sp>
      <p:pic>
        <p:nvPicPr>
          <p:cNvPr id="112" name="Graphic 111">
            <a:extLst>
              <a:ext uri="{FF2B5EF4-FFF2-40B4-BE49-F238E27FC236}">
                <a16:creationId xmlns:a16="http://schemas.microsoft.com/office/drawing/2014/main" id="{3BB68872-7B7A-20A5-0FF1-FE4A17EE4E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794109"/>
            <a:ext cx="1588218" cy="1588218"/>
          </a:xfrm>
          <a:prstGeom prst="rect">
            <a:avLst/>
          </a:prstGeom>
        </p:spPr>
      </p:pic>
      <p:pic>
        <p:nvPicPr>
          <p:cNvPr id="114" name="Graphic 113">
            <a:extLst>
              <a:ext uri="{FF2B5EF4-FFF2-40B4-BE49-F238E27FC236}">
                <a16:creationId xmlns:a16="http://schemas.microsoft.com/office/drawing/2014/main" id="{B84CB42B-8265-A174-1B1D-7316FFB90C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99299" y="794109"/>
            <a:ext cx="1588218" cy="1588218"/>
          </a:xfrm>
          <a:prstGeom prst="rect">
            <a:avLst/>
          </a:prstGeom>
        </p:spPr>
      </p:pic>
      <p:pic>
        <p:nvPicPr>
          <p:cNvPr id="116" name="Graphic 115">
            <a:extLst>
              <a:ext uri="{FF2B5EF4-FFF2-40B4-BE49-F238E27FC236}">
                <a16:creationId xmlns:a16="http://schemas.microsoft.com/office/drawing/2014/main" id="{FACA9FBD-123C-F3FD-A42D-32448B2187E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98598" y="794109"/>
            <a:ext cx="1588218" cy="1588218"/>
          </a:xfrm>
          <a:prstGeom prst="rect">
            <a:avLst/>
          </a:prstGeom>
        </p:spPr>
      </p:pic>
      <p:pic>
        <p:nvPicPr>
          <p:cNvPr id="118" name="Graphic 117">
            <a:extLst>
              <a:ext uri="{FF2B5EF4-FFF2-40B4-BE49-F238E27FC236}">
                <a16:creationId xmlns:a16="http://schemas.microsoft.com/office/drawing/2014/main" id="{268ACEE7-376B-3CD9-D360-D9C2D7A6E3D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597897" y="794109"/>
            <a:ext cx="1588218" cy="1588218"/>
          </a:xfrm>
          <a:prstGeom prst="rect">
            <a:avLst/>
          </a:prstGeom>
        </p:spPr>
      </p:pic>
      <p:pic>
        <p:nvPicPr>
          <p:cNvPr id="120" name="Graphic 119">
            <a:extLst>
              <a:ext uri="{FF2B5EF4-FFF2-40B4-BE49-F238E27FC236}">
                <a16:creationId xmlns:a16="http://schemas.microsoft.com/office/drawing/2014/main" id="{117E7EAA-4581-5C8B-0A1E-A7F58F1768E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797196" y="794109"/>
            <a:ext cx="1588218" cy="1588218"/>
          </a:xfrm>
          <a:prstGeom prst="rect">
            <a:avLst/>
          </a:prstGeom>
        </p:spPr>
      </p:pic>
      <p:pic>
        <p:nvPicPr>
          <p:cNvPr id="122" name="Graphic 121">
            <a:extLst>
              <a:ext uri="{FF2B5EF4-FFF2-40B4-BE49-F238E27FC236}">
                <a16:creationId xmlns:a16="http://schemas.microsoft.com/office/drawing/2014/main" id="{29E3A2B8-FF19-A23E-F798-45C89404AD0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996495" y="794109"/>
            <a:ext cx="1588218" cy="1588218"/>
          </a:xfrm>
          <a:prstGeom prst="rect">
            <a:avLst/>
          </a:prstGeom>
        </p:spPr>
      </p:pic>
      <p:pic>
        <p:nvPicPr>
          <p:cNvPr id="124" name="Graphic 123">
            <a:extLst>
              <a:ext uri="{FF2B5EF4-FFF2-40B4-BE49-F238E27FC236}">
                <a16:creationId xmlns:a16="http://schemas.microsoft.com/office/drawing/2014/main" id="{3E4B0817-CDDA-8AF8-9F11-9E29437B5C0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195794" y="794109"/>
            <a:ext cx="1588218" cy="1588218"/>
          </a:xfrm>
          <a:prstGeom prst="rect">
            <a:avLst/>
          </a:prstGeom>
        </p:spPr>
      </p:pic>
      <p:pic>
        <p:nvPicPr>
          <p:cNvPr id="126" name="Graphic 125">
            <a:extLst>
              <a:ext uri="{FF2B5EF4-FFF2-40B4-BE49-F238E27FC236}">
                <a16:creationId xmlns:a16="http://schemas.microsoft.com/office/drawing/2014/main" id="{9F7B293B-9BA9-B993-213B-F4E21208A91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8395093" y="794109"/>
            <a:ext cx="1588218" cy="1588218"/>
          </a:xfrm>
          <a:prstGeom prst="rect">
            <a:avLst/>
          </a:prstGeom>
        </p:spPr>
      </p:pic>
      <p:pic>
        <p:nvPicPr>
          <p:cNvPr id="128" name="Graphic 127">
            <a:extLst>
              <a:ext uri="{FF2B5EF4-FFF2-40B4-BE49-F238E27FC236}">
                <a16:creationId xmlns:a16="http://schemas.microsoft.com/office/drawing/2014/main" id="{B6FD6661-90CA-30C5-671A-3E12B6120E74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594392" y="794109"/>
            <a:ext cx="1588218" cy="1588218"/>
          </a:xfrm>
          <a:prstGeom prst="rect">
            <a:avLst/>
          </a:prstGeom>
        </p:spPr>
      </p:pic>
      <p:pic>
        <p:nvPicPr>
          <p:cNvPr id="130" name="Graphic 129">
            <a:extLst>
              <a:ext uri="{FF2B5EF4-FFF2-40B4-BE49-F238E27FC236}">
                <a16:creationId xmlns:a16="http://schemas.microsoft.com/office/drawing/2014/main" id="{029514EA-B4FC-924F-91CC-4BA990E00CD4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0793691" y="794109"/>
            <a:ext cx="1588218" cy="1588218"/>
          </a:xfrm>
          <a:prstGeom prst="rect">
            <a:avLst/>
          </a:prstGeom>
        </p:spPr>
      </p:pic>
      <p:pic>
        <p:nvPicPr>
          <p:cNvPr id="132" name="Graphic 131">
            <a:extLst>
              <a:ext uri="{FF2B5EF4-FFF2-40B4-BE49-F238E27FC236}">
                <a16:creationId xmlns:a16="http://schemas.microsoft.com/office/drawing/2014/main" id="{AB1B1A91-527C-E799-EEC4-6B0F80DEF71D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0" y="2136133"/>
            <a:ext cx="1588218" cy="1588218"/>
          </a:xfrm>
          <a:prstGeom prst="rect">
            <a:avLst/>
          </a:prstGeom>
        </p:spPr>
      </p:pic>
      <p:pic>
        <p:nvPicPr>
          <p:cNvPr id="134" name="Graphic 133">
            <a:extLst>
              <a:ext uri="{FF2B5EF4-FFF2-40B4-BE49-F238E27FC236}">
                <a16:creationId xmlns:a16="http://schemas.microsoft.com/office/drawing/2014/main" id="{4AF4FAAB-2319-E1A0-B55F-704EBE132F73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1199299" y="2136133"/>
            <a:ext cx="1588218" cy="1588218"/>
          </a:xfrm>
          <a:prstGeom prst="rect">
            <a:avLst/>
          </a:prstGeom>
        </p:spPr>
      </p:pic>
      <p:pic>
        <p:nvPicPr>
          <p:cNvPr id="136" name="Graphic 135">
            <a:extLst>
              <a:ext uri="{FF2B5EF4-FFF2-40B4-BE49-F238E27FC236}">
                <a16:creationId xmlns:a16="http://schemas.microsoft.com/office/drawing/2014/main" id="{18D0EB22-5ED8-BD6F-6C34-B0FCCD122D5F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2398598" y="2136133"/>
            <a:ext cx="1588218" cy="1588218"/>
          </a:xfrm>
          <a:prstGeom prst="rect">
            <a:avLst/>
          </a:prstGeom>
        </p:spPr>
      </p:pic>
      <p:pic>
        <p:nvPicPr>
          <p:cNvPr id="138" name="Graphic 137">
            <a:extLst>
              <a:ext uri="{FF2B5EF4-FFF2-40B4-BE49-F238E27FC236}">
                <a16:creationId xmlns:a16="http://schemas.microsoft.com/office/drawing/2014/main" id="{7CB87DB0-7D19-C196-3186-2DD6802EDC3F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3597897" y="2136133"/>
            <a:ext cx="1588218" cy="1588218"/>
          </a:xfrm>
          <a:prstGeom prst="rect">
            <a:avLst/>
          </a:prstGeom>
        </p:spPr>
      </p:pic>
      <p:pic>
        <p:nvPicPr>
          <p:cNvPr id="140" name="Graphic 139">
            <a:extLst>
              <a:ext uri="{FF2B5EF4-FFF2-40B4-BE49-F238E27FC236}">
                <a16:creationId xmlns:a16="http://schemas.microsoft.com/office/drawing/2014/main" id="{6F2DDF87-72E7-7FFC-7267-19C58872CAFF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4797196" y="2136133"/>
            <a:ext cx="1588218" cy="1588218"/>
          </a:xfrm>
          <a:prstGeom prst="rect">
            <a:avLst/>
          </a:prstGeom>
        </p:spPr>
      </p:pic>
      <p:pic>
        <p:nvPicPr>
          <p:cNvPr id="142" name="Graphic 141">
            <a:extLst>
              <a:ext uri="{FF2B5EF4-FFF2-40B4-BE49-F238E27FC236}">
                <a16:creationId xmlns:a16="http://schemas.microsoft.com/office/drawing/2014/main" id="{A1581151-2D7F-4CF6-09A4-4AA84603CAFD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5996495" y="2136133"/>
            <a:ext cx="1588218" cy="1588218"/>
          </a:xfrm>
          <a:prstGeom prst="rect">
            <a:avLst/>
          </a:prstGeom>
        </p:spPr>
      </p:pic>
      <p:pic>
        <p:nvPicPr>
          <p:cNvPr id="144" name="Graphic 143">
            <a:extLst>
              <a:ext uri="{FF2B5EF4-FFF2-40B4-BE49-F238E27FC236}">
                <a16:creationId xmlns:a16="http://schemas.microsoft.com/office/drawing/2014/main" id="{CA6B8625-F4A1-0032-0913-4279DD200AC1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7195794" y="2136133"/>
            <a:ext cx="1588218" cy="1588218"/>
          </a:xfrm>
          <a:prstGeom prst="rect">
            <a:avLst/>
          </a:prstGeom>
        </p:spPr>
      </p:pic>
      <p:pic>
        <p:nvPicPr>
          <p:cNvPr id="146" name="Graphic 145">
            <a:extLst>
              <a:ext uri="{FF2B5EF4-FFF2-40B4-BE49-F238E27FC236}">
                <a16:creationId xmlns:a16="http://schemas.microsoft.com/office/drawing/2014/main" id="{91E6E20A-99E1-7215-4556-3F63721A291A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>
            <a:off x="8395093" y="2136133"/>
            <a:ext cx="1588218" cy="1588218"/>
          </a:xfrm>
          <a:prstGeom prst="rect">
            <a:avLst/>
          </a:prstGeom>
        </p:spPr>
      </p:pic>
      <p:pic>
        <p:nvPicPr>
          <p:cNvPr id="148" name="Graphic 147">
            <a:extLst>
              <a:ext uri="{FF2B5EF4-FFF2-40B4-BE49-F238E27FC236}">
                <a16:creationId xmlns:a16="http://schemas.microsoft.com/office/drawing/2014/main" id="{CE18EFEE-EAAE-0366-F22D-DC1F5C767EF6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>
            <a:off x="9594392" y="2136133"/>
            <a:ext cx="1588218" cy="1588218"/>
          </a:xfrm>
          <a:prstGeom prst="rect">
            <a:avLst/>
          </a:prstGeom>
        </p:spPr>
      </p:pic>
      <p:pic>
        <p:nvPicPr>
          <p:cNvPr id="150" name="Graphic 149">
            <a:extLst>
              <a:ext uri="{FF2B5EF4-FFF2-40B4-BE49-F238E27FC236}">
                <a16:creationId xmlns:a16="http://schemas.microsoft.com/office/drawing/2014/main" id="{3E132836-2CD7-9EEF-77EB-CEF68726B9B8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10793691" y="2136133"/>
            <a:ext cx="1588218" cy="1588218"/>
          </a:xfrm>
          <a:prstGeom prst="rect">
            <a:avLst/>
          </a:prstGeom>
        </p:spPr>
      </p:pic>
      <p:pic>
        <p:nvPicPr>
          <p:cNvPr id="152" name="Graphic 151">
            <a:extLst>
              <a:ext uri="{FF2B5EF4-FFF2-40B4-BE49-F238E27FC236}">
                <a16:creationId xmlns:a16="http://schemas.microsoft.com/office/drawing/2014/main" id="{8C0033CA-9FBF-F26B-530F-7BF811E7CE8E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tretch>
            <a:fillRect/>
          </a:stretch>
        </p:blipFill>
        <p:spPr>
          <a:xfrm>
            <a:off x="0" y="3681564"/>
            <a:ext cx="1588218" cy="1588218"/>
          </a:xfrm>
          <a:prstGeom prst="rect">
            <a:avLst/>
          </a:prstGeom>
        </p:spPr>
      </p:pic>
      <p:pic>
        <p:nvPicPr>
          <p:cNvPr id="154" name="Graphic 153">
            <a:extLst>
              <a:ext uri="{FF2B5EF4-FFF2-40B4-BE49-F238E27FC236}">
                <a16:creationId xmlns:a16="http://schemas.microsoft.com/office/drawing/2014/main" id="{AC2CCD78-99C8-24B6-FE5B-BA58CEB7A890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96DAC541-7B7A-43D3-8B79-37D633B846F1}">
                <asvg:svgBlip xmlns:asvg="http://schemas.microsoft.com/office/drawing/2016/SVG/main" r:embed="rId46"/>
              </a:ext>
            </a:extLst>
          </a:blip>
          <a:stretch>
            <a:fillRect/>
          </a:stretch>
        </p:blipFill>
        <p:spPr>
          <a:xfrm>
            <a:off x="1199299" y="3681564"/>
            <a:ext cx="1588218" cy="1588218"/>
          </a:xfrm>
          <a:prstGeom prst="rect">
            <a:avLst/>
          </a:prstGeom>
        </p:spPr>
      </p:pic>
      <p:pic>
        <p:nvPicPr>
          <p:cNvPr id="156" name="Graphic 155">
            <a:extLst>
              <a:ext uri="{FF2B5EF4-FFF2-40B4-BE49-F238E27FC236}">
                <a16:creationId xmlns:a16="http://schemas.microsoft.com/office/drawing/2014/main" id="{BF72AB55-59FB-0CDA-AA69-2DD25A9FD275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2398598" y="3681564"/>
            <a:ext cx="1588218" cy="1588218"/>
          </a:xfrm>
          <a:prstGeom prst="rect">
            <a:avLst/>
          </a:prstGeom>
        </p:spPr>
      </p:pic>
      <p:pic>
        <p:nvPicPr>
          <p:cNvPr id="158" name="Graphic 157">
            <a:extLst>
              <a:ext uri="{FF2B5EF4-FFF2-40B4-BE49-F238E27FC236}">
                <a16:creationId xmlns:a16="http://schemas.microsoft.com/office/drawing/2014/main" id="{F0A97881-37F2-102D-320F-E833079E4B19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3597897" y="3681564"/>
            <a:ext cx="1588218" cy="1588218"/>
          </a:xfrm>
          <a:prstGeom prst="rect">
            <a:avLst/>
          </a:prstGeom>
        </p:spPr>
      </p:pic>
      <p:pic>
        <p:nvPicPr>
          <p:cNvPr id="160" name="Graphic 159">
            <a:extLst>
              <a:ext uri="{FF2B5EF4-FFF2-40B4-BE49-F238E27FC236}">
                <a16:creationId xmlns:a16="http://schemas.microsoft.com/office/drawing/2014/main" id="{B0F2943F-B311-331C-8C18-3C97C3FA15E3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96DAC541-7B7A-43D3-8B79-37D633B846F1}">
                <asvg:svgBlip xmlns:asvg="http://schemas.microsoft.com/office/drawing/2016/SVG/main" r:embed="rId52"/>
              </a:ext>
            </a:extLst>
          </a:blip>
          <a:stretch>
            <a:fillRect/>
          </a:stretch>
        </p:blipFill>
        <p:spPr>
          <a:xfrm>
            <a:off x="4797196" y="3681564"/>
            <a:ext cx="1588218" cy="1588218"/>
          </a:xfrm>
          <a:prstGeom prst="rect">
            <a:avLst/>
          </a:prstGeom>
        </p:spPr>
      </p:pic>
      <p:pic>
        <p:nvPicPr>
          <p:cNvPr id="162" name="Graphic 161">
            <a:extLst>
              <a:ext uri="{FF2B5EF4-FFF2-40B4-BE49-F238E27FC236}">
                <a16:creationId xmlns:a16="http://schemas.microsoft.com/office/drawing/2014/main" id="{BB8842C4-F839-D9AD-6F01-22BDD3D58B6C}"/>
              </a:ext>
            </a:extLst>
          </p:cNvPr>
          <p:cNvPicPr>
            <a:picLocks noChangeAspect="1"/>
          </p:cNvPicPr>
          <p:nvPr/>
        </p:nvPicPr>
        <p:blipFill>
          <a:blip r:embed="rId53">
            <a:extLst>
              <a:ext uri="{96DAC541-7B7A-43D3-8B79-37D633B846F1}">
                <asvg:svgBlip xmlns:asvg="http://schemas.microsoft.com/office/drawing/2016/SVG/main" r:embed="rId54"/>
              </a:ext>
            </a:extLst>
          </a:blip>
          <a:stretch>
            <a:fillRect/>
          </a:stretch>
        </p:blipFill>
        <p:spPr>
          <a:xfrm>
            <a:off x="5996495" y="3681564"/>
            <a:ext cx="1588218" cy="1588218"/>
          </a:xfrm>
          <a:prstGeom prst="rect">
            <a:avLst/>
          </a:prstGeom>
        </p:spPr>
      </p:pic>
      <p:pic>
        <p:nvPicPr>
          <p:cNvPr id="164" name="Graphic 163">
            <a:extLst>
              <a:ext uri="{FF2B5EF4-FFF2-40B4-BE49-F238E27FC236}">
                <a16:creationId xmlns:a16="http://schemas.microsoft.com/office/drawing/2014/main" id="{2F25ACDD-EFD1-0983-2A00-2F5CF0FC60D4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96DAC541-7B7A-43D3-8B79-37D633B846F1}">
                <asvg:svgBlip xmlns:asvg="http://schemas.microsoft.com/office/drawing/2016/SVG/main" r:embed="rId56"/>
              </a:ext>
            </a:extLst>
          </a:blip>
          <a:stretch>
            <a:fillRect/>
          </a:stretch>
        </p:blipFill>
        <p:spPr>
          <a:xfrm>
            <a:off x="7195794" y="3681564"/>
            <a:ext cx="1588218" cy="1588218"/>
          </a:xfrm>
          <a:prstGeom prst="rect">
            <a:avLst/>
          </a:prstGeom>
        </p:spPr>
      </p:pic>
      <p:pic>
        <p:nvPicPr>
          <p:cNvPr id="166" name="Graphic 165">
            <a:extLst>
              <a:ext uri="{FF2B5EF4-FFF2-40B4-BE49-F238E27FC236}">
                <a16:creationId xmlns:a16="http://schemas.microsoft.com/office/drawing/2014/main" id="{0BC92A19-8ED6-2A1D-B3DD-A3A7231CE0B6}"/>
              </a:ext>
            </a:extLst>
          </p:cNvPr>
          <p:cNvPicPr>
            <a:picLocks noChangeAspect="1"/>
          </p:cNvPicPr>
          <p:nvPr/>
        </p:nvPicPr>
        <p:blipFill>
          <a:blip r:embed="rId57">
            <a:extLst>
              <a:ext uri="{96DAC541-7B7A-43D3-8B79-37D633B846F1}">
                <asvg:svgBlip xmlns:asvg="http://schemas.microsoft.com/office/drawing/2016/SVG/main" r:embed="rId58"/>
              </a:ext>
            </a:extLst>
          </a:blip>
          <a:stretch>
            <a:fillRect/>
          </a:stretch>
        </p:blipFill>
        <p:spPr>
          <a:xfrm>
            <a:off x="8395093" y="3681564"/>
            <a:ext cx="1588218" cy="1588218"/>
          </a:xfrm>
          <a:prstGeom prst="rect">
            <a:avLst/>
          </a:prstGeom>
        </p:spPr>
      </p:pic>
      <p:pic>
        <p:nvPicPr>
          <p:cNvPr id="168" name="Graphic 167">
            <a:extLst>
              <a:ext uri="{FF2B5EF4-FFF2-40B4-BE49-F238E27FC236}">
                <a16:creationId xmlns:a16="http://schemas.microsoft.com/office/drawing/2014/main" id="{700FC37F-6DC6-43AD-2E2E-E183D5AF394D}"/>
              </a:ext>
            </a:extLst>
          </p:cNvPr>
          <p:cNvPicPr>
            <a:picLocks noChangeAspect="1"/>
          </p:cNvPicPr>
          <p:nvPr/>
        </p:nvPicPr>
        <p:blipFill>
          <a:blip r:embed="rId59">
            <a:extLst>
              <a:ext uri="{96DAC541-7B7A-43D3-8B79-37D633B846F1}">
                <asvg:svgBlip xmlns:asvg="http://schemas.microsoft.com/office/drawing/2016/SVG/main" r:embed="rId60"/>
              </a:ext>
            </a:extLst>
          </a:blip>
          <a:stretch>
            <a:fillRect/>
          </a:stretch>
        </p:blipFill>
        <p:spPr>
          <a:xfrm>
            <a:off x="9594392" y="3681564"/>
            <a:ext cx="1588218" cy="1588218"/>
          </a:xfrm>
          <a:prstGeom prst="rect">
            <a:avLst/>
          </a:prstGeom>
        </p:spPr>
      </p:pic>
      <p:pic>
        <p:nvPicPr>
          <p:cNvPr id="170" name="Graphic 169">
            <a:extLst>
              <a:ext uri="{FF2B5EF4-FFF2-40B4-BE49-F238E27FC236}">
                <a16:creationId xmlns:a16="http://schemas.microsoft.com/office/drawing/2014/main" id="{12CCE363-0AF1-BEEF-7424-1BAD300A843A}"/>
              </a:ext>
            </a:extLst>
          </p:cNvPr>
          <p:cNvPicPr>
            <a:picLocks noChangeAspect="1"/>
          </p:cNvPicPr>
          <p:nvPr/>
        </p:nvPicPr>
        <p:blipFill>
          <a:blip r:embed="rId61">
            <a:extLst>
              <a:ext uri="{96DAC541-7B7A-43D3-8B79-37D633B846F1}">
                <asvg:svgBlip xmlns:asvg="http://schemas.microsoft.com/office/drawing/2016/SVG/main" r:embed="rId62"/>
              </a:ext>
            </a:extLst>
          </a:blip>
          <a:stretch>
            <a:fillRect/>
          </a:stretch>
        </p:blipFill>
        <p:spPr>
          <a:xfrm>
            <a:off x="10793691" y="3681564"/>
            <a:ext cx="1588218" cy="1588218"/>
          </a:xfrm>
          <a:prstGeom prst="rect">
            <a:avLst/>
          </a:prstGeom>
        </p:spPr>
      </p:pic>
      <p:pic>
        <p:nvPicPr>
          <p:cNvPr id="172" name="Graphic 171">
            <a:extLst>
              <a:ext uri="{FF2B5EF4-FFF2-40B4-BE49-F238E27FC236}">
                <a16:creationId xmlns:a16="http://schemas.microsoft.com/office/drawing/2014/main" id="{C14D187D-3E0F-3B83-BBA9-22FAFCF43D5B}"/>
              </a:ext>
            </a:extLst>
          </p:cNvPr>
          <p:cNvPicPr>
            <a:picLocks noChangeAspect="1"/>
          </p:cNvPicPr>
          <p:nvPr/>
        </p:nvPicPr>
        <p:blipFill>
          <a:blip r:embed="rId63">
            <a:extLst>
              <a:ext uri="{96DAC541-7B7A-43D3-8B79-37D633B846F1}">
                <asvg:svgBlip xmlns:asvg="http://schemas.microsoft.com/office/drawing/2016/SVG/main" r:embed="rId64"/>
              </a:ext>
            </a:extLst>
          </a:blip>
          <a:stretch>
            <a:fillRect/>
          </a:stretch>
        </p:blipFill>
        <p:spPr>
          <a:xfrm>
            <a:off x="0" y="5269782"/>
            <a:ext cx="1588218" cy="1588218"/>
          </a:xfrm>
          <a:prstGeom prst="rect">
            <a:avLst/>
          </a:prstGeom>
        </p:spPr>
      </p:pic>
      <p:pic>
        <p:nvPicPr>
          <p:cNvPr id="174" name="Graphic 173">
            <a:extLst>
              <a:ext uri="{FF2B5EF4-FFF2-40B4-BE49-F238E27FC236}">
                <a16:creationId xmlns:a16="http://schemas.microsoft.com/office/drawing/2014/main" id="{4EC61CFA-5683-2EB0-2486-D1B883FB0D82}"/>
              </a:ext>
            </a:extLst>
          </p:cNvPr>
          <p:cNvPicPr>
            <a:picLocks noChangeAspect="1"/>
          </p:cNvPicPr>
          <p:nvPr/>
        </p:nvPicPr>
        <p:blipFill>
          <a:blip r:embed="rId65">
            <a:extLst>
              <a:ext uri="{96DAC541-7B7A-43D3-8B79-37D633B846F1}">
                <asvg:svgBlip xmlns:asvg="http://schemas.microsoft.com/office/drawing/2016/SVG/main" r:embed="rId66"/>
              </a:ext>
            </a:extLst>
          </a:blip>
          <a:stretch>
            <a:fillRect/>
          </a:stretch>
        </p:blipFill>
        <p:spPr>
          <a:xfrm>
            <a:off x="1199299" y="5269782"/>
            <a:ext cx="1588218" cy="1588218"/>
          </a:xfrm>
          <a:prstGeom prst="rect">
            <a:avLst/>
          </a:prstGeom>
        </p:spPr>
      </p:pic>
      <p:pic>
        <p:nvPicPr>
          <p:cNvPr id="176" name="Graphic 175">
            <a:extLst>
              <a:ext uri="{FF2B5EF4-FFF2-40B4-BE49-F238E27FC236}">
                <a16:creationId xmlns:a16="http://schemas.microsoft.com/office/drawing/2014/main" id="{925A0345-E58C-429E-9C64-BC1A75CBE2B9}"/>
              </a:ext>
            </a:extLst>
          </p:cNvPr>
          <p:cNvPicPr>
            <a:picLocks noChangeAspect="1"/>
          </p:cNvPicPr>
          <p:nvPr/>
        </p:nvPicPr>
        <p:blipFill>
          <a:blip r:embed="rId67">
            <a:extLst>
              <a:ext uri="{96DAC541-7B7A-43D3-8B79-37D633B846F1}">
                <asvg:svgBlip xmlns:asvg="http://schemas.microsoft.com/office/drawing/2016/SVG/main" r:embed="rId68"/>
              </a:ext>
            </a:extLst>
          </a:blip>
          <a:stretch>
            <a:fillRect/>
          </a:stretch>
        </p:blipFill>
        <p:spPr>
          <a:xfrm>
            <a:off x="2398598" y="5269782"/>
            <a:ext cx="1588218" cy="1588218"/>
          </a:xfrm>
          <a:prstGeom prst="rect">
            <a:avLst/>
          </a:prstGeom>
        </p:spPr>
      </p:pic>
      <p:pic>
        <p:nvPicPr>
          <p:cNvPr id="178" name="Graphic 177">
            <a:extLst>
              <a:ext uri="{FF2B5EF4-FFF2-40B4-BE49-F238E27FC236}">
                <a16:creationId xmlns:a16="http://schemas.microsoft.com/office/drawing/2014/main" id="{098F06DA-C5D0-B653-9747-09ACE63FF935}"/>
              </a:ext>
            </a:extLst>
          </p:cNvPr>
          <p:cNvPicPr>
            <a:picLocks noChangeAspect="1"/>
          </p:cNvPicPr>
          <p:nvPr/>
        </p:nvPicPr>
        <p:blipFill>
          <a:blip r:embed="rId69">
            <a:extLst>
              <a:ext uri="{96DAC541-7B7A-43D3-8B79-37D633B846F1}">
                <asvg:svgBlip xmlns:asvg="http://schemas.microsoft.com/office/drawing/2016/SVG/main" r:embed="rId70"/>
              </a:ext>
            </a:extLst>
          </a:blip>
          <a:stretch>
            <a:fillRect/>
          </a:stretch>
        </p:blipFill>
        <p:spPr>
          <a:xfrm>
            <a:off x="3597897" y="5269782"/>
            <a:ext cx="1588218" cy="1588218"/>
          </a:xfrm>
          <a:prstGeom prst="rect">
            <a:avLst/>
          </a:prstGeom>
        </p:spPr>
      </p:pic>
      <p:pic>
        <p:nvPicPr>
          <p:cNvPr id="180" name="Graphic 179">
            <a:extLst>
              <a:ext uri="{FF2B5EF4-FFF2-40B4-BE49-F238E27FC236}">
                <a16:creationId xmlns:a16="http://schemas.microsoft.com/office/drawing/2014/main" id="{F49B0A76-5ADA-CA7C-3B53-455C2A9EB73E}"/>
              </a:ext>
            </a:extLst>
          </p:cNvPr>
          <p:cNvPicPr>
            <a:picLocks noChangeAspect="1"/>
          </p:cNvPicPr>
          <p:nvPr/>
        </p:nvPicPr>
        <p:blipFill>
          <a:blip r:embed="rId71">
            <a:extLst>
              <a:ext uri="{96DAC541-7B7A-43D3-8B79-37D633B846F1}">
                <asvg:svgBlip xmlns:asvg="http://schemas.microsoft.com/office/drawing/2016/SVG/main" r:embed="rId72"/>
              </a:ext>
            </a:extLst>
          </a:blip>
          <a:stretch>
            <a:fillRect/>
          </a:stretch>
        </p:blipFill>
        <p:spPr>
          <a:xfrm>
            <a:off x="4797196" y="5269782"/>
            <a:ext cx="1588218" cy="1588218"/>
          </a:xfrm>
          <a:prstGeom prst="rect">
            <a:avLst/>
          </a:prstGeom>
        </p:spPr>
      </p:pic>
      <p:pic>
        <p:nvPicPr>
          <p:cNvPr id="182" name="Graphic 181">
            <a:extLst>
              <a:ext uri="{FF2B5EF4-FFF2-40B4-BE49-F238E27FC236}">
                <a16:creationId xmlns:a16="http://schemas.microsoft.com/office/drawing/2014/main" id="{9BB55462-77CC-5491-16E7-45A8BD8CCF92}"/>
              </a:ext>
            </a:extLst>
          </p:cNvPr>
          <p:cNvPicPr>
            <a:picLocks noChangeAspect="1"/>
          </p:cNvPicPr>
          <p:nvPr/>
        </p:nvPicPr>
        <p:blipFill>
          <a:blip r:embed="rId73">
            <a:extLst>
              <a:ext uri="{96DAC541-7B7A-43D3-8B79-37D633B846F1}">
                <asvg:svgBlip xmlns:asvg="http://schemas.microsoft.com/office/drawing/2016/SVG/main" r:embed="rId74"/>
              </a:ext>
            </a:extLst>
          </a:blip>
          <a:stretch>
            <a:fillRect/>
          </a:stretch>
        </p:blipFill>
        <p:spPr>
          <a:xfrm>
            <a:off x="5996495" y="5269782"/>
            <a:ext cx="1588218" cy="1588218"/>
          </a:xfrm>
          <a:prstGeom prst="rect">
            <a:avLst/>
          </a:prstGeom>
        </p:spPr>
      </p:pic>
      <p:pic>
        <p:nvPicPr>
          <p:cNvPr id="184" name="Graphic 183">
            <a:extLst>
              <a:ext uri="{FF2B5EF4-FFF2-40B4-BE49-F238E27FC236}">
                <a16:creationId xmlns:a16="http://schemas.microsoft.com/office/drawing/2014/main" id="{57E2D7F1-CCB5-9FD1-DB4C-A650B8602FA5}"/>
              </a:ext>
            </a:extLst>
          </p:cNvPr>
          <p:cNvPicPr>
            <a:picLocks noChangeAspect="1"/>
          </p:cNvPicPr>
          <p:nvPr/>
        </p:nvPicPr>
        <p:blipFill>
          <a:blip r:embed="rId75">
            <a:extLst>
              <a:ext uri="{96DAC541-7B7A-43D3-8B79-37D633B846F1}">
                <asvg:svgBlip xmlns:asvg="http://schemas.microsoft.com/office/drawing/2016/SVG/main" r:embed="rId76"/>
              </a:ext>
            </a:extLst>
          </a:blip>
          <a:stretch>
            <a:fillRect/>
          </a:stretch>
        </p:blipFill>
        <p:spPr>
          <a:xfrm>
            <a:off x="7195794" y="5269782"/>
            <a:ext cx="1588218" cy="1588218"/>
          </a:xfrm>
          <a:prstGeom prst="rect">
            <a:avLst/>
          </a:prstGeom>
        </p:spPr>
      </p:pic>
      <p:pic>
        <p:nvPicPr>
          <p:cNvPr id="186" name="Graphic 185">
            <a:extLst>
              <a:ext uri="{FF2B5EF4-FFF2-40B4-BE49-F238E27FC236}">
                <a16:creationId xmlns:a16="http://schemas.microsoft.com/office/drawing/2014/main" id="{C960599B-5D40-B38C-454D-10A4824C4584}"/>
              </a:ext>
            </a:extLst>
          </p:cNvPr>
          <p:cNvPicPr>
            <a:picLocks noChangeAspect="1"/>
          </p:cNvPicPr>
          <p:nvPr/>
        </p:nvPicPr>
        <p:blipFill>
          <a:blip r:embed="rId77">
            <a:extLst>
              <a:ext uri="{96DAC541-7B7A-43D3-8B79-37D633B846F1}">
                <asvg:svgBlip xmlns:asvg="http://schemas.microsoft.com/office/drawing/2016/SVG/main" r:embed="rId78"/>
              </a:ext>
            </a:extLst>
          </a:blip>
          <a:stretch>
            <a:fillRect/>
          </a:stretch>
        </p:blipFill>
        <p:spPr>
          <a:xfrm>
            <a:off x="8395093" y="5269782"/>
            <a:ext cx="1588218" cy="1588218"/>
          </a:xfrm>
          <a:prstGeom prst="rect">
            <a:avLst/>
          </a:prstGeom>
        </p:spPr>
      </p:pic>
      <p:pic>
        <p:nvPicPr>
          <p:cNvPr id="188" name="Graphic 187">
            <a:extLst>
              <a:ext uri="{FF2B5EF4-FFF2-40B4-BE49-F238E27FC236}">
                <a16:creationId xmlns:a16="http://schemas.microsoft.com/office/drawing/2014/main" id="{ABD876F6-F5EF-2FC1-9A8D-48EAD5A35736}"/>
              </a:ext>
            </a:extLst>
          </p:cNvPr>
          <p:cNvPicPr>
            <a:picLocks noChangeAspect="1"/>
          </p:cNvPicPr>
          <p:nvPr/>
        </p:nvPicPr>
        <p:blipFill>
          <a:blip r:embed="rId79">
            <a:extLst>
              <a:ext uri="{96DAC541-7B7A-43D3-8B79-37D633B846F1}">
                <asvg:svgBlip xmlns:asvg="http://schemas.microsoft.com/office/drawing/2016/SVG/main" r:embed="rId80"/>
              </a:ext>
            </a:extLst>
          </a:blip>
          <a:stretch>
            <a:fillRect/>
          </a:stretch>
        </p:blipFill>
        <p:spPr>
          <a:xfrm>
            <a:off x="9594392" y="5269782"/>
            <a:ext cx="1588218" cy="1588218"/>
          </a:xfrm>
          <a:prstGeom prst="rect">
            <a:avLst/>
          </a:prstGeom>
        </p:spPr>
      </p:pic>
      <p:pic>
        <p:nvPicPr>
          <p:cNvPr id="190" name="Graphic 189">
            <a:extLst>
              <a:ext uri="{FF2B5EF4-FFF2-40B4-BE49-F238E27FC236}">
                <a16:creationId xmlns:a16="http://schemas.microsoft.com/office/drawing/2014/main" id="{C67EF4CE-2A18-A142-C5ED-0FB14CC2C8DE}"/>
              </a:ext>
            </a:extLst>
          </p:cNvPr>
          <p:cNvPicPr>
            <a:picLocks noChangeAspect="1"/>
          </p:cNvPicPr>
          <p:nvPr/>
        </p:nvPicPr>
        <p:blipFill>
          <a:blip r:embed="rId81">
            <a:extLst>
              <a:ext uri="{96DAC541-7B7A-43D3-8B79-37D633B846F1}">
                <asvg:svgBlip xmlns:asvg="http://schemas.microsoft.com/office/drawing/2016/SVG/main" r:embed="rId82"/>
              </a:ext>
            </a:extLst>
          </a:blip>
          <a:stretch>
            <a:fillRect/>
          </a:stretch>
        </p:blipFill>
        <p:spPr>
          <a:xfrm>
            <a:off x="10793691" y="5269782"/>
            <a:ext cx="1588218" cy="1588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3970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28EC983-D862-DDD0-2F8C-7F94FE3FE421}"/>
              </a:ext>
            </a:extLst>
          </p:cNvPr>
          <p:cNvSpPr/>
          <p:nvPr/>
        </p:nvSpPr>
        <p:spPr>
          <a:xfrm>
            <a:off x="2789294" y="1016692"/>
            <a:ext cx="284206" cy="2842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4CDB442-7CE1-7737-1CAA-569AEFCA260D}"/>
              </a:ext>
            </a:extLst>
          </p:cNvPr>
          <p:cNvSpPr/>
          <p:nvPr/>
        </p:nvSpPr>
        <p:spPr>
          <a:xfrm>
            <a:off x="2789294" y="1473531"/>
            <a:ext cx="284206" cy="284206"/>
          </a:xfrm>
          <a:prstGeom prst="rect">
            <a:avLst/>
          </a:prstGeom>
          <a:solidFill>
            <a:srgbClr val="B9C7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FC47319-0A17-FB7F-507C-B6E9BD1D1F0D}"/>
              </a:ext>
            </a:extLst>
          </p:cNvPr>
          <p:cNvSpPr/>
          <p:nvPr/>
        </p:nvSpPr>
        <p:spPr>
          <a:xfrm>
            <a:off x="2789294" y="1930370"/>
            <a:ext cx="284206" cy="284206"/>
          </a:xfrm>
          <a:prstGeom prst="rect">
            <a:avLst/>
          </a:prstGeom>
          <a:solidFill>
            <a:srgbClr val="F9EF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67D5B58-C424-302C-BD3A-22B4974DCE91}"/>
              </a:ext>
            </a:extLst>
          </p:cNvPr>
          <p:cNvSpPr/>
          <p:nvPr/>
        </p:nvSpPr>
        <p:spPr>
          <a:xfrm>
            <a:off x="2789294" y="2387209"/>
            <a:ext cx="284206" cy="284206"/>
          </a:xfrm>
          <a:prstGeom prst="rect">
            <a:avLst/>
          </a:prstGeom>
          <a:solidFill>
            <a:srgbClr val="FFD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A550ED8-ED37-7828-A49A-E98828BA2286}"/>
              </a:ext>
            </a:extLst>
          </p:cNvPr>
          <p:cNvSpPr/>
          <p:nvPr/>
        </p:nvSpPr>
        <p:spPr>
          <a:xfrm>
            <a:off x="2789294" y="2844048"/>
            <a:ext cx="284206" cy="284206"/>
          </a:xfrm>
          <a:prstGeom prst="rect">
            <a:avLst/>
          </a:prstGeom>
          <a:solidFill>
            <a:srgbClr val="FF7C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1E12389-FD0F-BEEF-0C95-C2C028366363}"/>
              </a:ext>
            </a:extLst>
          </p:cNvPr>
          <p:cNvSpPr/>
          <p:nvPr/>
        </p:nvSpPr>
        <p:spPr>
          <a:xfrm>
            <a:off x="2789294" y="3300887"/>
            <a:ext cx="284206" cy="284206"/>
          </a:xfrm>
          <a:prstGeom prst="rect">
            <a:avLst/>
          </a:prstGeom>
          <a:solidFill>
            <a:srgbClr val="EF0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31A0B7A-FCA2-1B35-2A24-4C8969C4F3BD}"/>
              </a:ext>
            </a:extLst>
          </p:cNvPr>
          <p:cNvSpPr/>
          <p:nvPr/>
        </p:nvSpPr>
        <p:spPr>
          <a:xfrm>
            <a:off x="2789294" y="3757726"/>
            <a:ext cx="284206" cy="284206"/>
          </a:xfrm>
          <a:prstGeom prst="rect">
            <a:avLst/>
          </a:prstGeom>
          <a:solidFill>
            <a:srgbClr val="FFB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4417291-DE37-2A35-944E-F9F325CA79DA}"/>
              </a:ext>
            </a:extLst>
          </p:cNvPr>
          <p:cNvSpPr/>
          <p:nvPr/>
        </p:nvSpPr>
        <p:spPr>
          <a:xfrm>
            <a:off x="2789294" y="4214565"/>
            <a:ext cx="284206" cy="284206"/>
          </a:xfrm>
          <a:prstGeom prst="rect">
            <a:avLst/>
          </a:prstGeom>
          <a:solidFill>
            <a:srgbClr val="8844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594328B-DAE3-E145-2A8E-AB4261144D41}"/>
              </a:ext>
            </a:extLst>
          </p:cNvPr>
          <p:cNvSpPr/>
          <p:nvPr/>
        </p:nvSpPr>
        <p:spPr>
          <a:xfrm>
            <a:off x="2789294" y="4671404"/>
            <a:ext cx="284206" cy="284206"/>
          </a:xfrm>
          <a:prstGeom prst="rect">
            <a:avLst/>
          </a:prstGeom>
          <a:solidFill>
            <a:srgbClr val="0356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1F02009-CAC4-EF67-BA00-EAD61FB539ED}"/>
              </a:ext>
            </a:extLst>
          </p:cNvPr>
          <p:cNvSpPr/>
          <p:nvPr/>
        </p:nvSpPr>
        <p:spPr>
          <a:xfrm>
            <a:off x="2789294" y="5128243"/>
            <a:ext cx="284206" cy="284206"/>
          </a:xfrm>
          <a:prstGeom prst="rect">
            <a:avLst/>
          </a:prstGeom>
          <a:solidFill>
            <a:srgbClr val="96D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67534EC-D77E-E322-0347-F9E54B94B14B}"/>
              </a:ext>
            </a:extLst>
          </p:cNvPr>
          <p:cNvSpPr/>
          <p:nvPr/>
        </p:nvSpPr>
        <p:spPr>
          <a:xfrm>
            <a:off x="2789294" y="5585082"/>
            <a:ext cx="284206" cy="284206"/>
          </a:xfrm>
          <a:prstGeom prst="rect">
            <a:avLst/>
          </a:prstGeom>
          <a:solidFill>
            <a:srgbClr val="26A7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8263587-4D5D-4407-7359-31849B6EF922}"/>
              </a:ext>
            </a:extLst>
          </p:cNvPr>
          <p:cNvSpPr/>
          <p:nvPr/>
        </p:nvSpPr>
        <p:spPr>
          <a:xfrm>
            <a:off x="2789294" y="6041917"/>
            <a:ext cx="284206" cy="284206"/>
          </a:xfrm>
          <a:prstGeom prst="rect">
            <a:avLst/>
          </a:prstGeom>
          <a:solidFill>
            <a:srgbClr val="014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1336691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FBB24-BDAD-F088-CDAA-F8F7924AAF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LT"/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D17284C4-DF1E-993A-61BA-40AD0FAF98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94338" y="682659"/>
            <a:ext cx="7240375" cy="724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5170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4C6C5-8F40-9CB1-2A59-557BCDF307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9DD2544-7ED6-1596-C13C-C1B359B80F5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9279822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8FA61C7-84D6-E465-3C56-1F658263E1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6080932-43C9-9F61-109F-F3ACB70C0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LT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6479EE1F-CD94-E5AA-8309-9110EDE96E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0688" y="273685"/>
            <a:ext cx="2142266" cy="1562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7778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C210B9-BF8C-8F80-3637-01CA7676340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BB46E1-2CF4-9B68-8521-BCE78C5438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endParaRPr lang="en-LT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C70442-F252-8A07-254D-C98D6B2FFDE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033AAE2-4A56-8260-1442-257A914A2F1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39AFBEE-99E7-D131-34D1-9448512DBEE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BA26795-48D9-0F8A-4CC7-65EE0AE14E7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D47302E-8853-A3B7-490D-4809C57C5B0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F80722B-2DB3-7395-AC45-3F83D20C539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0542E40-58C5-74C8-6E22-F51623D59E5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6529170-CFCB-AEE3-3EE3-FC5FC94F7A4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LT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C9B95CB-11B7-055B-3CBF-0FDECA2ADD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81394" y="3194296"/>
            <a:ext cx="1588218" cy="1588218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1B9BD358-AF80-6539-620A-8F17922187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317934" y="3194296"/>
            <a:ext cx="1588218" cy="1588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3257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0CF0A0-E124-2EC6-F207-0A4BDC8345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06D058-84E0-9425-20B2-755DDEA92B2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en-L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509C04-E65B-7D6D-F505-DD8078D3A65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C630965-EA7A-1ABE-F675-33B78C743A7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CA43CB3-BB6A-A339-2443-6A0D8E41E9F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A18AD60-3E8B-8FD3-2CD6-4D00C07E8B4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999FCFA-FC5C-F692-9EA7-064280F59BC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3FB9C5D-4A67-303B-D9C9-817E2E9CB27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CD9ACEE-E2DB-6DFA-A433-714E80D17BD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540744E-74D0-D183-C5DC-AC73802C44A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6CE3BC5-1279-1260-A6AF-21FEB67FD095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E9BAF4D3-BE75-22F5-B290-C8D3D5C12D9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63552F89-0491-201F-2217-AF320EA6939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49AD6646-7B31-61C9-E137-9FD2CD847BB9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8EEC6E6A-BAD9-24D6-F006-FAC3B124FBBA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>
            <a:normAutofit lnSpcReduction="10000"/>
          </a:bodyPr>
          <a:lstStyle/>
          <a:p>
            <a:endParaRPr lang="en-LT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2B57F0E0-0A5F-91E2-0865-FD30AF745909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>
            <a:normAutofit lnSpcReduction="10000"/>
          </a:bodyPr>
          <a:lstStyle/>
          <a:p>
            <a:endParaRPr lang="en-LT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099C80A5-FBF6-90CD-DF14-A61BA2193A95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>
            <a:normAutofit lnSpcReduction="10000"/>
          </a:bodyPr>
          <a:lstStyle/>
          <a:p>
            <a:endParaRPr lang="en-LT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B65073E2-0A90-54FD-EB0F-AD7ECEA1711A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>
            <a:normAutofit lnSpcReduction="10000"/>
          </a:bodyPr>
          <a:lstStyle/>
          <a:p>
            <a:endParaRPr lang="en-LT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684623EC-B767-D8C8-0E88-EA38B8C31032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>
            <a:normAutofit lnSpcReduction="10000"/>
          </a:bodyPr>
          <a:lstStyle/>
          <a:p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507468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FF217380-61F5-58AE-B71B-A809F6820F4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BB1B38-7BAA-7126-2BC1-EA75E715DEE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20472116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3C8618-5883-C577-DEFF-ADA3E11783F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858972-3FB2-9001-1743-49BF51D8ED4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7301E9-5828-1B88-7040-A1685898FAD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ABFDC2F-579C-32E9-7697-571BD3F4FAD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0416DBF-EEF3-3EAF-DD5C-E2A17DD7436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BF968DF-9A77-DF65-854A-4B7AED14C3B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3277B5A-FB2D-C473-DC20-DC34C38C0FA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30025123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94EAA9-65ED-240D-66A6-9DACA89DFC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BD65CF-5198-81F2-4FCA-39E0ECEF467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zaertc</a:t>
            </a:r>
            <a:r>
              <a:rPr lang="en-GB" dirty="0"/>
              <a:t>, </a:t>
            </a:r>
            <a:r>
              <a:rPr lang="en-GB" dirty="0" err="1"/>
              <a:t>uut</a:t>
            </a:r>
            <a:r>
              <a:rPr lang="en-GB" dirty="0"/>
              <a:t> </a:t>
            </a:r>
            <a:r>
              <a:rPr lang="en-GB" dirty="0" err="1"/>
              <a:t>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</a:t>
            </a:r>
          </a:p>
          <a:p>
            <a:endParaRPr lang="en-GB" dirty="0"/>
          </a:p>
          <a:p>
            <a:r>
              <a:rPr lang="en-GB" dirty="0"/>
              <a:t>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nu</a:t>
            </a:r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20145262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04df70a-80ee-4a3a-b28b-07334ca3a202">
      <Terms xmlns="http://schemas.microsoft.com/office/infopath/2007/PartnerControls"/>
    </lcf76f155ced4ddcb4097134ff3c332f>
    <TaxCatchAll xmlns="c526fa51-ce84-4a15-8945-b020ed914d41" xsi:nil="true"/>
    <SharedWithUsers xmlns="c526fa51-ce84-4a15-8945-b020ed914d41">
      <UserInfo>
        <DisplayName/>
        <AccountId xsi:nil="true"/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as" ma:contentTypeID="0x0101008C482F3A8D134F4AA7689DB3A71FB0F3" ma:contentTypeVersion="17" ma:contentTypeDescription="Kurkite naują dokumentą." ma:contentTypeScope="" ma:versionID="f5ab14910b2a0b64817e730c446731ad">
  <xsd:schema xmlns:xsd="http://www.w3.org/2001/XMLSchema" xmlns:xs="http://www.w3.org/2001/XMLSchema" xmlns:p="http://schemas.microsoft.com/office/2006/metadata/properties" xmlns:ns2="704df70a-80ee-4a3a-b28b-07334ca3a202" xmlns:ns3="c526fa51-ce84-4a15-8945-b020ed914d41" targetNamespace="http://schemas.microsoft.com/office/2006/metadata/properties" ma:root="true" ma:fieldsID="fbca37f6636b5a707f41f2080f9adf9f" ns2:_="" ns3:_="">
    <xsd:import namespace="704df70a-80ee-4a3a-b28b-07334ca3a202"/>
    <xsd:import namespace="c526fa51-ce84-4a15-8945-b020ed914d4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AutoKeyPoints" minOccurs="0"/>
                <xsd:element ref="ns2:MediaServiceKeyPoint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4df70a-80ee-4a3a-b28b-07334ca3a20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Vaizdų žymės" ma:readOnly="false" ma:fieldId="{5cf76f15-5ced-4ddc-b409-7134ff3c332f}" ma:taxonomyMulti="true" ma:sspId="4dd9b280-3c59-46aa-ab6e-5d05024d398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AutoKeyPoints" ma:index="2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26fa51-ce84-4a15-8945-b020ed914d41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Bendrinama su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Bendrinta su išsamia informacija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83d97404-001d-4d3d-99d7-3e5296311cc4}" ma:internalName="TaxCatchAll" ma:showField="CatchAllData" ma:web="c526fa51-ce84-4a15-8945-b020ed914d4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urinio tipas"/>
        <xsd:element ref="dc:title" minOccurs="0" maxOccurs="1" ma:index="4" ma:displayName="Antraštė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DBF66D7-9581-4224-A7B5-346A784E2234}">
  <ds:schemaRefs>
    <ds:schemaRef ds:uri="http://schemas.microsoft.com/office/2006/metadata/properties"/>
    <ds:schemaRef ds:uri="http://schemas.microsoft.com/office/infopath/2007/PartnerControls"/>
    <ds:schemaRef ds:uri="704df70a-80ee-4a3a-b28b-07334ca3a202"/>
    <ds:schemaRef ds:uri="c526fa51-ce84-4a15-8945-b020ed914d41"/>
  </ds:schemaRefs>
</ds:datastoreItem>
</file>

<file path=customXml/itemProps2.xml><?xml version="1.0" encoding="utf-8"?>
<ds:datastoreItem xmlns:ds="http://schemas.openxmlformats.org/officeDocument/2006/customXml" ds:itemID="{69A81FB3-0AFD-45BD-9ED0-7D714CD47F6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4F0AADD-27B4-4904-9CE3-8116AAC1019B}"/>
</file>

<file path=docProps/app.xml><?xml version="1.0" encoding="utf-8"?>
<Properties xmlns="http://schemas.openxmlformats.org/officeDocument/2006/extended-properties" xmlns:vt="http://schemas.openxmlformats.org/officeDocument/2006/docPropsVTypes">
  <TotalTime>1913</TotalTime>
  <Words>1523</Words>
  <Application>Microsoft Office PowerPoint</Application>
  <PresentationFormat>Widescreen</PresentationFormat>
  <Paragraphs>48</Paragraphs>
  <Slides>19</Slides>
  <Notes>2</Notes>
  <HiddenSlides>3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Pristatymo pavadinimas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Lorem ipsum dolor sit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critical design</dc:creator>
  <cp:lastModifiedBy>critical dizaineris</cp:lastModifiedBy>
  <cp:revision>104</cp:revision>
  <dcterms:created xsi:type="dcterms:W3CDTF">2023-02-24T11:53:01Z</dcterms:created>
  <dcterms:modified xsi:type="dcterms:W3CDTF">2023-03-24T08:11:42Z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0x0101008C482F3A8D134F4AA7689DB3A71FB0F3</vt:lpwstr>
  </property>
  <property fmtid="{D5CDD505-2E9C-101B-9397-08002B2CF9AE}" pid="3" name="MediaServiceImageTags">
    <vt:lpwstr/>
  </property>
  <property fmtid="{D5CDD505-2E9C-101B-9397-08002B2CF9AE}" pid="4" name="Order">
    <vt:r8>438500</vt:r8>
  </property>
  <property fmtid="{D5CDD505-2E9C-101B-9397-08002B2CF9AE}" pid="5" name="TriggerFlowInfo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_ColorHex">
    <vt:lpwstr/>
  </property>
  <property fmtid="{D5CDD505-2E9C-101B-9397-08002B2CF9AE}" pid="9" name="_Emoji">
    <vt:lpwstr/>
  </property>
  <property fmtid="{D5CDD505-2E9C-101B-9397-08002B2CF9AE}" pid="10" name="ComplianceAssetId">
    <vt:lpwstr/>
  </property>
  <property fmtid="{D5CDD505-2E9C-101B-9397-08002B2CF9AE}" pid="11" name="_ExtendedDescription">
    <vt:lpwstr/>
  </property>
  <property fmtid="{D5CDD505-2E9C-101B-9397-08002B2CF9AE}" pid="12" name="_ColorTag">
    <vt:lpwstr/>
  </property>
</Properties>
</file>